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0"/>
  </p:notesMasterIdLst>
  <p:sldIdLst>
    <p:sldId id="256" r:id="rId2"/>
    <p:sldId id="259" r:id="rId3"/>
    <p:sldId id="260" r:id="rId4"/>
    <p:sldId id="298" r:id="rId5"/>
    <p:sldId id="261" r:id="rId6"/>
    <p:sldId id="297" r:id="rId7"/>
    <p:sldId id="265" r:id="rId8"/>
    <p:sldId id="269" r:id="rId9"/>
  </p:sldIdLst>
  <p:sldSz cx="9144000" cy="5143500" type="screen16x9"/>
  <p:notesSz cx="6858000" cy="9144000"/>
  <p:embeddedFontLst>
    <p:embeddedFont>
      <p:font typeface="Bebas Neue" panose="020B0604020202020204" charset="0"/>
      <p:regular r:id="rId11"/>
    </p:embeddedFont>
    <p:embeddedFont>
      <p:font typeface="Martian Mono" panose="020B0604020202020204" charset="0"/>
      <p:regular r:id="rId12"/>
      <p:bold r:id="rId13"/>
    </p:embeddedFont>
    <p:embeddedFont>
      <p:font typeface="Martian Mono SemiBold" panose="020B0604020202020204" charset="0"/>
      <p:regular r:id="rId14"/>
      <p:bold r:id="rId15"/>
    </p:embeddedFont>
    <p:embeddedFont>
      <p:font typeface="PT Sans" panose="020B0503020203020204" pitchFamily="34" charset="-52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E79DD950-44A0-44BD-AF0F-69F8F964325B}">
          <p14:sldIdLst>
            <p14:sldId id="256"/>
            <p14:sldId id="259"/>
            <p14:sldId id="260"/>
            <p14:sldId id="298"/>
            <p14:sldId id="261"/>
            <p14:sldId id="297"/>
            <p14:sldId id="265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B31B2B-8CBF-4CE8-A508-D5836A804975}">
  <a:tblStyle styleId="{48B31B2B-8CBF-4CE8-A508-D5836A80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204808-FA5B-4760-8470-A4ECE8E040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riddin Ibragimov" userId="16f49b8621f3dbc9" providerId="LiveId" clId="{639326D6-9F49-4E36-8854-F5BAE0DB73F5}"/>
    <pc:docChg chg="undo custSel addSld delSld modSld sldOrd delMainMaster modSection">
      <pc:chgData name="Muhriddin Ibragimov" userId="16f49b8621f3dbc9" providerId="LiveId" clId="{639326D6-9F49-4E36-8854-F5BAE0DB73F5}" dt="2024-01-28T07:58:33.161" v="1073" actId="20577"/>
      <pc:docMkLst>
        <pc:docMk/>
      </pc:docMkLst>
      <pc:sldChg chg="addSp delSp modSp mod">
        <pc:chgData name="Muhriddin Ibragimov" userId="16f49b8621f3dbc9" providerId="LiveId" clId="{639326D6-9F49-4E36-8854-F5BAE0DB73F5}" dt="2024-01-28T07:58:33.161" v="1073" actId="20577"/>
        <pc:sldMkLst>
          <pc:docMk/>
          <pc:sldMk cId="0" sldId="256"/>
        </pc:sldMkLst>
        <pc:spChg chg="mod">
          <ac:chgData name="Muhriddin Ibragimov" userId="16f49b8621f3dbc9" providerId="LiveId" clId="{639326D6-9F49-4E36-8854-F5BAE0DB73F5}" dt="2024-01-28T06:37:35.979" v="262" actId="403"/>
          <ac:spMkLst>
            <pc:docMk/>
            <pc:sldMk cId="0" sldId="256"/>
            <ac:spMk id="6" creationId="{00000000-0000-0000-0000-000000000000}"/>
          </ac:spMkLst>
        </pc:spChg>
        <pc:spChg chg="add del mod">
          <ac:chgData name="Muhriddin Ibragimov" userId="16f49b8621f3dbc9" providerId="LiveId" clId="{639326D6-9F49-4E36-8854-F5BAE0DB73F5}" dt="2024-01-28T06:34:31.204" v="113" actId="21"/>
          <ac:spMkLst>
            <pc:docMk/>
            <pc:sldMk cId="0" sldId="256"/>
            <ac:spMk id="17" creationId="{AE0B36EE-9B72-4C14-8774-F4883BD1E7A4}"/>
          </ac:spMkLst>
        </pc:spChg>
        <pc:spChg chg="mod">
          <ac:chgData name="Muhriddin Ibragimov" userId="16f49b8621f3dbc9" providerId="LiveId" clId="{639326D6-9F49-4E36-8854-F5BAE0DB73F5}" dt="2024-01-28T07:58:33.161" v="1073" actId="20577"/>
          <ac:spMkLst>
            <pc:docMk/>
            <pc:sldMk cId="0" sldId="256"/>
            <ac:spMk id="192" creationId="{00000000-0000-0000-0000-000000000000}"/>
          </ac:spMkLst>
        </pc:spChg>
      </pc:sldChg>
      <pc:sldChg chg="modSp mod">
        <pc:chgData name="Muhriddin Ibragimov" userId="16f49b8621f3dbc9" providerId="LiveId" clId="{639326D6-9F49-4E36-8854-F5BAE0DB73F5}" dt="2024-01-28T07:22:05.840" v="832" actId="20577"/>
        <pc:sldMkLst>
          <pc:docMk/>
          <pc:sldMk cId="0" sldId="259"/>
        </pc:sldMkLst>
        <pc:spChg chg="mod">
          <ac:chgData name="Muhriddin Ibragimov" userId="16f49b8621f3dbc9" providerId="LiveId" clId="{639326D6-9F49-4E36-8854-F5BAE0DB73F5}" dt="2024-01-28T07:22:05.840" v="832" actId="20577"/>
          <ac:spMkLst>
            <pc:docMk/>
            <pc:sldMk cId="0" sldId="259"/>
            <ac:spMk id="6" creationId="{00000000-0000-0000-0000-000000000000}"/>
          </ac:spMkLst>
        </pc:spChg>
      </pc:sldChg>
      <pc:sldChg chg="addSp delSp modSp mod">
        <pc:chgData name="Muhriddin Ibragimov" userId="16f49b8621f3dbc9" providerId="LiveId" clId="{639326D6-9F49-4E36-8854-F5BAE0DB73F5}" dt="2024-01-28T07:20:58.463" v="780" actId="2711"/>
        <pc:sldMkLst>
          <pc:docMk/>
          <pc:sldMk cId="0" sldId="260"/>
        </pc:sldMkLst>
        <pc:spChg chg="add mod">
          <ac:chgData name="Muhriddin Ibragimov" userId="16f49b8621f3dbc9" providerId="LiveId" clId="{639326D6-9F49-4E36-8854-F5BAE0DB73F5}" dt="2024-01-28T06:12:10.767" v="30" actId="478"/>
          <ac:spMkLst>
            <pc:docMk/>
            <pc:sldMk cId="0" sldId="260"/>
            <ac:spMk id="3" creationId="{15B1C7A9-DB1A-4131-AC77-A96AFAB1D27B}"/>
          </ac:spMkLst>
        </pc:spChg>
        <pc:spChg chg="mod">
          <ac:chgData name="Muhriddin Ibragimov" userId="16f49b8621f3dbc9" providerId="LiveId" clId="{639326D6-9F49-4E36-8854-F5BAE0DB73F5}" dt="2024-01-28T06:38:11.310" v="276" actId="403"/>
          <ac:spMkLst>
            <pc:docMk/>
            <pc:sldMk cId="0" sldId="260"/>
            <ac:spMk id="232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7:20:58.463" v="780" actId="2711"/>
          <ac:spMkLst>
            <pc:docMk/>
            <pc:sldMk cId="0" sldId="260"/>
            <ac:spMk id="233" creationId="{00000000-0000-0000-0000-000000000000}"/>
          </ac:spMkLst>
        </pc:spChg>
        <pc:picChg chg="del">
          <ac:chgData name="Muhriddin Ibragimov" userId="16f49b8621f3dbc9" providerId="LiveId" clId="{639326D6-9F49-4E36-8854-F5BAE0DB73F5}" dt="2024-01-28T06:12:10.767" v="30" actId="478"/>
          <ac:picMkLst>
            <pc:docMk/>
            <pc:sldMk cId="0" sldId="260"/>
            <ac:picMk id="234" creationId="{00000000-0000-0000-0000-000000000000}"/>
          </ac:picMkLst>
        </pc:picChg>
        <pc:picChg chg="add mod">
          <ac:chgData name="Muhriddin Ibragimov" userId="16f49b8621f3dbc9" providerId="LiveId" clId="{639326D6-9F49-4E36-8854-F5BAE0DB73F5}" dt="2024-01-28T06:12:43.555" v="39" actId="14100"/>
          <ac:picMkLst>
            <pc:docMk/>
            <pc:sldMk cId="0" sldId="260"/>
            <ac:picMk id="1026" creationId="{CE3738B1-0F67-4EDE-BB77-658E2305C93D}"/>
          </ac:picMkLst>
        </pc:picChg>
      </pc:sldChg>
      <pc:sldChg chg="addSp delSp modSp mod">
        <pc:chgData name="Muhriddin Ibragimov" userId="16f49b8621f3dbc9" providerId="LiveId" clId="{639326D6-9F49-4E36-8854-F5BAE0DB73F5}" dt="2024-01-28T06:59:12.439" v="592" actId="1076"/>
        <pc:sldMkLst>
          <pc:docMk/>
          <pc:sldMk cId="0" sldId="261"/>
        </pc:sldMkLst>
        <pc:spChg chg="add del mod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3" creationId="{55D4BAFC-6E8E-4F05-9EC9-D1EAFABD2713}"/>
          </ac:spMkLst>
        </pc:spChg>
        <pc:spChg chg="add del mod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5" creationId="{E4A9A5EF-6DDD-4BD0-9B87-E22D078834E3}"/>
          </ac:spMkLst>
        </pc:spChg>
        <pc:spChg chg="add del mod">
          <ac:chgData name="Muhriddin Ibragimov" userId="16f49b8621f3dbc9" providerId="LiveId" clId="{639326D6-9F49-4E36-8854-F5BAE0DB73F5}" dt="2024-01-28T06:57:46.762" v="577" actId="478"/>
          <ac:spMkLst>
            <pc:docMk/>
            <pc:sldMk cId="0" sldId="261"/>
            <ac:spMk id="7" creationId="{D88607B3-5B77-4F10-92F8-D740EC93F333}"/>
          </ac:spMkLst>
        </pc:spChg>
        <pc:spChg chg="add del mod">
          <ac:chgData name="Muhriddin Ibragimov" userId="16f49b8621f3dbc9" providerId="LiveId" clId="{639326D6-9F49-4E36-8854-F5BAE0DB73F5}" dt="2024-01-28T06:57:46.762" v="577" actId="478"/>
          <ac:spMkLst>
            <pc:docMk/>
            <pc:sldMk cId="0" sldId="261"/>
            <ac:spMk id="9" creationId="{CE648A43-2F76-401C-B084-04629B49B33D}"/>
          </ac:spMkLst>
        </pc:spChg>
        <pc:spChg chg="del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239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6:59:03.100" v="587" actId="1076"/>
          <ac:spMkLst>
            <pc:docMk/>
            <pc:sldMk cId="0" sldId="261"/>
            <ac:spMk id="240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241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37.774" v="575" actId="478"/>
          <ac:spMkLst>
            <pc:docMk/>
            <pc:sldMk cId="0" sldId="261"/>
            <ac:spMk id="242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37.774" v="575" actId="478"/>
          <ac:spMkLst>
            <pc:docMk/>
            <pc:sldMk cId="0" sldId="261"/>
            <ac:spMk id="243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37.774" v="575" actId="478"/>
          <ac:spMkLst>
            <pc:docMk/>
            <pc:sldMk cId="0" sldId="261"/>
            <ac:spMk id="244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57:42.940" v="576" actId="478"/>
          <ac:spMkLst>
            <pc:docMk/>
            <pc:sldMk cId="0" sldId="261"/>
            <ac:spMk id="245" creationId="{00000000-0000-0000-0000-000000000000}"/>
          </ac:spMkLst>
        </pc:spChg>
        <pc:grpChg chg="del">
          <ac:chgData name="Muhriddin Ibragimov" userId="16f49b8621f3dbc9" providerId="LiveId" clId="{639326D6-9F49-4E36-8854-F5BAE0DB73F5}" dt="2024-01-28T06:57:37.774" v="575" actId="478"/>
          <ac:grpSpMkLst>
            <pc:docMk/>
            <pc:sldMk cId="0" sldId="261"/>
            <ac:grpSpMk id="246" creationId="{00000000-0000-0000-0000-000000000000}"/>
          </ac:grpSpMkLst>
        </pc:grpChg>
        <pc:grpChg chg="del">
          <ac:chgData name="Muhriddin Ibragimov" userId="16f49b8621f3dbc9" providerId="LiveId" clId="{639326D6-9F49-4E36-8854-F5BAE0DB73F5}" dt="2024-01-28T06:57:42.940" v="576" actId="478"/>
          <ac:grpSpMkLst>
            <pc:docMk/>
            <pc:sldMk cId="0" sldId="261"/>
            <ac:grpSpMk id="250" creationId="{00000000-0000-0000-0000-000000000000}"/>
          </ac:grpSpMkLst>
        </pc:grpChg>
        <pc:picChg chg="add mod modCrop">
          <ac:chgData name="Muhriddin Ibragimov" userId="16f49b8621f3dbc9" providerId="LiveId" clId="{639326D6-9F49-4E36-8854-F5BAE0DB73F5}" dt="2024-01-28T06:59:12.439" v="592" actId="1076"/>
          <ac:picMkLst>
            <pc:docMk/>
            <pc:sldMk cId="0" sldId="261"/>
            <ac:picMk id="11" creationId="{E2012DAB-336E-4BF7-8F18-72A934570B42}"/>
          </ac:picMkLst>
        </pc:picChg>
      </pc:sldChg>
      <pc:sldChg chg="del">
        <pc:chgData name="Muhriddin Ibragimov" userId="16f49b8621f3dbc9" providerId="LiveId" clId="{639326D6-9F49-4E36-8854-F5BAE0DB73F5}" dt="2024-01-28T07:01:11.165" v="613" actId="47"/>
        <pc:sldMkLst>
          <pc:docMk/>
          <pc:sldMk cId="0" sldId="262"/>
        </pc:sldMkLst>
      </pc:sldChg>
      <pc:sldChg chg="addSp delSp modSp del mod ord">
        <pc:chgData name="Muhriddin Ibragimov" userId="16f49b8621f3dbc9" providerId="LiveId" clId="{639326D6-9F49-4E36-8854-F5BAE0DB73F5}" dt="2024-01-28T07:01:40.817" v="615" actId="47"/>
        <pc:sldMkLst>
          <pc:docMk/>
          <pc:sldMk cId="0" sldId="263"/>
        </pc:sldMkLst>
        <pc:spChg chg="add del mod">
          <ac:chgData name="Muhriddin Ibragimov" userId="16f49b8621f3dbc9" providerId="LiveId" clId="{639326D6-9F49-4E36-8854-F5BAE0DB73F5}" dt="2024-01-28T06:42:43.309" v="387" actId="478"/>
          <ac:spMkLst>
            <pc:docMk/>
            <pc:sldMk cId="0" sldId="263"/>
            <ac:spMk id="3" creationId="{F8957AE6-FE1F-4F5E-8262-E329202083EC}"/>
          </ac:spMkLst>
        </pc:spChg>
        <pc:spChg chg="add del mod">
          <ac:chgData name="Muhriddin Ibragimov" userId="16f49b8621f3dbc9" providerId="LiveId" clId="{639326D6-9F49-4E36-8854-F5BAE0DB73F5}" dt="2024-01-28T06:42:46.689" v="389" actId="478"/>
          <ac:spMkLst>
            <pc:docMk/>
            <pc:sldMk cId="0" sldId="263"/>
            <ac:spMk id="5" creationId="{6CFFA749-AA8F-45D5-A2C2-6D4128BA020B}"/>
          </ac:spMkLst>
        </pc:spChg>
        <pc:spChg chg="add del mod">
          <ac:chgData name="Muhriddin Ibragimov" userId="16f49b8621f3dbc9" providerId="LiveId" clId="{639326D6-9F49-4E36-8854-F5BAE0DB73F5}" dt="2024-01-28T06:42:50.143" v="391" actId="478"/>
          <ac:spMkLst>
            <pc:docMk/>
            <pc:sldMk cId="0" sldId="263"/>
            <ac:spMk id="7" creationId="{E6D8C46B-969D-4974-B27C-EA6DCB0EB9BC}"/>
          </ac:spMkLst>
        </pc:spChg>
        <pc:spChg chg="add del mod">
          <ac:chgData name="Muhriddin Ibragimov" userId="16f49b8621f3dbc9" providerId="LiveId" clId="{639326D6-9F49-4E36-8854-F5BAE0DB73F5}" dt="2024-01-28T06:42:52.638" v="393" actId="478"/>
          <ac:spMkLst>
            <pc:docMk/>
            <pc:sldMk cId="0" sldId="263"/>
            <ac:spMk id="9" creationId="{097245FE-E0C2-40CD-9820-C8AB3361A605}"/>
          </ac:spMkLst>
        </pc:spChg>
        <pc:spChg chg="add del mod">
          <ac:chgData name="Muhriddin Ibragimov" userId="16f49b8621f3dbc9" providerId="LiveId" clId="{639326D6-9F49-4E36-8854-F5BAE0DB73F5}" dt="2024-01-28T06:42:56.842" v="395" actId="478"/>
          <ac:spMkLst>
            <pc:docMk/>
            <pc:sldMk cId="0" sldId="263"/>
            <ac:spMk id="11" creationId="{52BBA8D0-0205-4DF4-8694-CABE7B5245C0}"/>
          </ac:spMkLst>
        </pc:spChg>
        <pc:spChg chg="add del mod">
          <ac:chgData name="Muhriddin Ibragimov" userId="16f49b8621f3dbc9" providerId="LiveId" clId="{639326D6-9F49-4E36-8854-F5BAE0DB73F5}" dt="2024-01-28T06:43:00.870" v="397" actId="478"/>
          <ac:spMkLst>
            <pc:docMk/>
            <pc:sldMk cId="0" sldId="263"/>
            <ac:spMk id="13" creationId="{3389F9EB-3DA8-4309-B896-7654B7D46C7B}"/>
          </ac:spMkLst>
        </pc:spChg>
        <pc:spChg chg="add mod">
          <ac:chgData name="Muhriddin Ibragimov" userId="16f49b8621f3dbc9" providerId="LiveId" clId="{639326D6-9F49-4E36-8854-F5BAE0DB73F5}" dt="2024-01-28T06:43:02.328" v="398" actId="478"/>
          <ac:spMkLst>
            <pc:docMk/>
            <pc:sldMk cId="0" sldId="263"/>
            <ac:spMk id="15" creationId="{A8931B85-7C96-469A-958F-3A4790FDB789}"/>
          </ac:spMkLst>
        </pc:spChg>
        <pc:spChg chg="del">
          <ac:chgData name="Muhriddin Ibragimov" userId="16f49b8621f3dbc9" providerId="LiveId" clId="{639326D6-9F49-4E36-8854-F5BAE0DB73F5}" dt="2024-01-28T06:42:48.596" v="390" actId="478"/>
          <ac:spMkLst>
            <pc:docMk/>
            <pc:sldMk cId="0" sldId="263"/>
            <ac:spMk id="305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54.133" v="394" actId="478"/>
          <ac:spMkLst>
            <pc:docMk/>
            <pc:sldMk cId="0" sldId="263"/>
            <ac:spMk id="306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3:02.328" v="398" actId="478"/>
          <ac:spMkLst>
            <pc:docMk/>
            <pc:sldMk cId="0" sldId="263"/>
            <ac:spMk id="308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41.119" v="386" actId="478"/>
          <ac:spMkLst>
            <pc:docMk/>
            <pc:sldMk cId="0" sldId="263"/>
            <ac:spMk id="309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44.750" v="388" actId="478"/>
          <ac:spMkLst>
            <pc:docMk/>
            <pc:sldMk cId="0" sldId="263"/>
            <ac:spMk id="310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52.006" v="392" actId="478"/>
          <ac:spMkLst>
            <pc:docMk/>
            <pc:sldMk cId="0" sldId="263"/>
            <ac:spMk id="312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58.888" v="396" actId="478"/>
          <ac:spMkLst>
            <pc:docMk/>
            <pc:sldMk cId="0" sldId="263"/>
            <ac:spMk id="313" creationId="{00000000-0000-0000-0000-000000000000}"/>
          </ac:spMkLst>
        </pc:spChg>
      </pc:sldChg>
      <pc:sldChg chg="del">
        <pc:chgData name="Muhriddin Ibragimov" userId="16f49b8621f3dbc9" providerId="LiveId" clId="{639326D6-9F49-4E36-8854-F5BAE0DB73F5}" dt="2024-01-28T07:01:40.962" v="616" actId="47"/>
        <pc:sldMkLst>
          <pc:docMk/>
          <pc:sldMk cId="0" sldId="264"/>
        </pc:sldMkLst>
      </pc:sldChg>
      <pc:sldChg chg="addSp delSp modSp mod ord">
        <pc:chgData name="Muhriddin Ibragimov" userId="16f49b8621f3dbc9" providerId="LiveId" clId="{639326D6-9F49-4E36-8854-F5BAE0DB73F5}" dt="2024-01-28T07:36:34.416" v="1069" actId="1076"/>
        <pc:sldMkLst>
          <pc:docMk/>
          <pc:sldMk cId="0" sldId="265"/>
        </pc:sldMkLst>
        <pc:spChg chg="add del mod">
          <ac:chgData name="Muhriddin Ibragimov" userId="16f49b8621f3dbc9" providerId="LiveId" clId="{639326D6-9F49-4E36-8854-F5BAE0DB73F5}" dt="2024-01-28T06:31:59.566" v="73" actId="478"/>
          <ac:spMkLst>
            <pc:docMk/>
            <pc:sldMk cId="0" sldId="265"/>
            <ac:spMk id="3" creationId="{D45AFD67-785B-4661-9BED-710BBBD0ECC6}"/>
          </ac:spMkLst>
        </pc:spChg>
        <pc:spChg chg="add del mod">
          <ac:chgData name="Muhriddin Ibragimov" userId="16f49b8621f3dbc9" providerId="LiveId" clId="{639326D6-9F49-4E36-8854-F5BAE0DB73F5}" dt="2024-01-28T06:32:02.346" v="75" actId="478"/>
          <ac:spMkLst>
            <pc:docMk/>
            <pc:sldMk cId="0" sldId="265"/>
            <ac:spMk id="5" creationId="{7D16D492-BB94-4DF4-8B25-BD9294448B03}"/>
          </ac:spMkLst>
        </pc:spChg>
        <pc:spChg chg="add del mod">
          <ac:chgData name="Muhriddin Ibragimov" userId="16f49b8621f3dbc9" providerId="LiveId" clId="{639326D6-9F49-4E36-8854-F5BAE0DB73F5}" dt="2024-01-28T06:32:04.451" v="78" actId="478"/>
          <ac:spMkLst>
            <pc:docMk/>
            <pc:sldMk cId="0" sldId="265"/>
            <ac:spMk id="7" creationId="{03501E2B-8D1A-4D9E-A40B-EBA63A2375D7}"/>
          </ac:spMkLst>
        </pc:spChg>
        <pc:spChg chg="add del mod">
          <ac:chgData name="Muhriddin Ibragimov" userId="16f49b8621f3dbc9" providerId="LiveId" clId="{639326D6-9F49-4E36-8854-F5BAE0DB73F5}" dt="2024-01-28T06:32:07.293" v="80" actId="478"/>
          <ac:spMkLst>
            <pc:docMk/>
            <pc:sldMk cId="0" sldId="265"/>
            <ac:spMk id="9" creationId="{5C6D6AD4-ED41-4941-BC6D-7BF3954309E1}"/>
          </ac:spMkLst>
        </pc:spChg>
        <pc:spChg chg="add del mod">
          <ac:chgData name="Muhriddin Ibragimov" userId="16f49b8621f3dbc9" providerId="LiveId" clId="{639326D6-9F49-4E36-8854-F5BAE0DB73F5}" dt="2024-01-28T06:34:18.079" v="110" actId="478"/>
          <ac:spMkLst>
            <pc:docMk/>
            <pc:sldMk cId="0" sldId="265"/>
            <ac:spMk id="19" creationId="{A15989B0-9CA7-430E-9B21-75967A66CAA5}"/>
          </ac:spMkLst>
        </pc:spChg>
        <pc:spChg chg="add del mod">
          <ac:chgData name="Muhriddin Ibragimov" userId="16f49b8621f3dbc9" providerId="LiveId" clId="{639326D6-9F49-4E36-8854-F5BAE0DB73F5}" dt="2024-01-28T06:34:39.211" v="115" actId="478"/>
          <ac:spMkLst>
            <pc:docMk/>
            <pc:sldMk cId="0" sldId="265"/>
            <ac:spMk id="20" creationId="{5D1F9847-D03B-43E8-AD51-645BF4C29FB0}"/>
          </ac:spMkLst>
        </pc:spChg>
        <pc:spChg chg="add mod">
          <ac:chgData name="Muhriddin Ibragimov" userId="16f49b8621f3dbc9" providerId="LiveId" clId="{639326D6-9F49-4E36-8854-F5BAE0DB73F5}" dt="2024-01-28T07:16:20.754" v="779" actId="1076"/>
          <ac:spMkLst>
            <pc:docMk/>
            <pc:sldMk cId="0" sldId="265"/>
            <ac:spMk id="21" creationId="{86F312D3-55E6-4E5F-88A4-CBE4819C8FA7}"/>
          </ac:spMkLst>
        </pc:spChg>
        <pc:spChg chg="del">
          <ac:chgData name="Muhriddin Ibragimov" userId="16f49b8621f3dbc9" providerId="LiveId" clId="{639326D6-9F49-4E36-8854-F5BAE0DB73F5}" dt="2024-01-28T06:32:01.087" v="74" actId="478"/>
          <ac:spMkLst>
            <pc:docMk/>
            <pc:sldMk cId="0" sldId="265"/>
            <ac:spMk id="335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32:03.416" v="76" actId="478"/>
          <ac:spMkLst>
            <pc:docMk/>
            <pc:sldMk cId="0" sldId="265"/>
            <ac:spMk id="336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7:16:16.952" v="778" actId="1076"/>
          <ac:spMkLst>
            <pc:docMk/>
            <pc:sldMk cId="0" sldId="265"/>
            <ac:spMk id="337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31:58.142" v="72" actId="478"/>
          <ac:spMkLst>
            <pc:docMk/>
            <pc:sldMk cId="0" sldId="265"/>
            <ac:spMk id="338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32:05.759" v="79" actId="478"/>
          <ac:spMkLst>
            <pc:docMk/>
            <pc:sldMk cId="0" sldId="265"/>
            <ac:spMk id="339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7:16:16.952" v="778" actId="1076"/>
          <ac:spMkLst>
            <pc:docMk/>
            <pc:sldMk cId="0" sldId="265"/>
            <ac:spMk id="340" creationId="{00000000-0000-0000-0000-000000000000}"/>
          </ac:spMkLst>
        </pc:spChg>
        <pc:picChg chg="add mod modCrop">
          <ac:chgData name="Muhriddin Ibragimov" userId="16f49b8621f3dbc9" providerId="LiveId" clId="{639326D6-9F49-4E36-8854-F5BAE0DB73F5}" dt="2024-01-28T07:16:16.952" v="778" actId="1076"/>
          <ac:picMkLst>
            <pc:docMk/>
            <pc:sldMk cId="0" sldId="265"/>
            <ac:picMk id="3" creationId="{29D940FE-D39D-40EA-9280-57FEAA24EC20}"/>
          </ac:picMkLst>
        </pc:picChg>
        <pc:picChg chg="add mod modCrop">
          <ac:chgData name="Muhriddin Ibragimov" userId="16f49b8621f3dbc9" providerId="LiveId" clId="{639326D6-9F49-4E36-8854-F5BAE0DB73F5}" dt="2024-01-28T07:36:34.416" v="1069" actId="1076"/>
          <ac:picMkLst>
            <pc:docMk/>
            <pc:sldMk cId="0" sldId="265"/>
            <ac:picMk id="5" creationId="{9083C460-3562-4384-A48C-A2DA7F7FDFB6}"/>
          </ac:picMkLst>
        </pc:picChg>
        <pc:picChg chg="add del mod">
          <ac:chgData name="Muhriddin Ibragimov" userId="16f49b8621f3dbc9" providerId="LiveId" clId="{639326D6-9F49-4E36-8854-F5BAE0DB73F5}" dt="2024-01-28T07:11:47.689" v="646" actId="478"/>
          <ac:picMkLst>
            <pc:docMk/>
            <pc:sldMk cId="0" sldId="265"/>
            <ac:picMk id="11" creationId="{DDFC26B5-BABB-4FC9-8A30-C06EE3B48315}"/>
          </ac:picMkLst>
        </pc:picChg>
        <pc:picChg chg="add del mod">
          <ac:chgData name="Muhriddin Ibragimov" userId="16f49b8621f3dbc9" providerId="LiveId" clId="{639326D6-9F49-4E36-8854-F5BAE0DB73F5}" dt="2024-01-28T07:12:50.656" v="658" actId="478"/>
          <ac:picMkLst>
            <pc:docMk/>
            <pc:sldMk cId="0" sldId="265"/>
            <ac:picMk id="18" creationId="{CADC557C-68BA-4867-97E5-BC2A908AA2FE}"/>
          </ac:picMkLst>
        </pc:picChg>
      </pc:sldChg>
      <pc:sldChg chg="del">
        <pc:chgData name="Muhriddin Ibragimov" userId="16f49b8621f3dbc9" providerId="LiveId" clId="{639326D6-9F49-4E36-8854-F5BAE0DB73F5}" dt="2024-01-28T07:01:41.108" v="617" actId="47"/>
        <pc:sldMkLst>
          <pc:docMk/>
          <pc:sldMk cId="0" sldId="266"/>
        </pc:sldMkLst>
      </pc:sldChg>
      <pc:sldChg chg="del">
        <pc:chgData name="Muhriddin Ibragimov" userId="16f49b8621f3dbc9" providerId="LiveId" clId="{639326D6-9F49-4E36-8854-F5BAE0DB73F5}" dt="2024-01-28T07:01:41.259" v="618" actId="47"/>
        <pc:sldMkLst>
          <pc:docMk/>
          <pc:sldMk cId="0" sldId="267"/>
        </pc:sldMkLst>
      </pc:sldChg>
      <pc:sldChg chg="del">
        <pc:chgData name="Muhriddin Ibragimov" userId="16f49b8621f3dbc9" providerId="LiveId" clId="{639326D6-9F49-4E36-8854-F5BAE0DB73F5}" dt="2024-01-28T07:01:41.407" v="619" actId="47"/>
        <pc:sldMkLst>
          <pc:docMk/>
          <pc:sldMk cId="0" sldId="268"/>
        </pc:sldMkLst>
      </pc:sldChg>
      <pc:sldChg chg="addSp delSp modSp mod ord">
        <pc:chgData name="Muhriddin Ibragimov" userId="16f49b8621f3dbc9" providerId="LiveId" clId="{639326D6-9F49-4E36-8854-F5BAE0DB73F5}" dt="2024-01-28T06:54:27.606" v="546" actId="20577"/>
        <pc:sldMkLst>
          <pc:docMk/>
          <pc:sldMk cId="0" sldId="269"/>
        </pc:sldMkLst>
        <pc:spChg chg="add del mod">
          <ac:chgData name="Muhriddin Ibragimov" userId="16f49b8621f3dbc9" providerId="LiveId" clId="{639326D6-9F49-4E36-8854-F5BAE0DB73F5}" dt="2024-01-28T06:43:14.708" v="402" actId="478"/>
          <ac:spMkLst>
            <pc:docMk/>
            <pc:sldMk cId="0" sldId="269"/>
            <ac:spMk id="3" creationId="{CBE65FF7-D093-4531-B428-FF61CED3FEDD}"/>
          </ac:spMkLst>
        </pc:spChg>
        <pc:spChg chg="add mod">
          <ac:chgData name="Muhriddin Ibragimov" userId="16f49b8621f3dbc9" providerId="LiveId" clId="{639326D6-9F49-4E36-8854-F5BAE0DB73F5}" dt="2024-01-28T06:54:27.606" v="546" actId="20577"/>
          <ac:spMkLst>
            <pc:docMk/>
            <pc:sldMk cId="0" sldId="269"/>
            <ac:spMk id="6" creationId="{67CA9704-0FD6-49E2-8E5D-074E5B9EC271}"/>
          </ac:spMkLst>
        </pc:spChg>
        <pc:spChg chg="add del mod">
          <ac:chgData name="Muhriddin Ibragimov" userId="16f49b8621f3dbc9" providerId="LiveId" clId="{639326D6-9F49-4E36-8854-F5BAE0DB73F5}" dt="2024-01-28T06:44:39.497" v="420" actId="478"/>
          <ac:spMkLst>
            <pc:docMk/>
            <pc:sldMk cId="0" sldId="269"/>
            <ac:spMk id="7" creationId="{3FD12974-ECD8-4D1B-80CF-4052B7FCF38B}"/>
          </ac:spMkLst>
        </pc:spChg>
        <pc:spChg chg="add del mod">
          <ac:chgData name="Muhriddin Ibragimov" userId="16f49b8621f3dbc9" providerId="LiveId" clId="{639326D6-9F49-4E36-8854-F5BAE0DB73F5}" dt="2024-01-28T06:53:40.219" v="514" actId="478"/>
          <ac:spMkLst>
            <pc:docMk/>
            <pc:sldMk cId="0" sldId="269"/>
            <ac:spMk id="8" creationId="{59F9099D-AB34-4D03-A9C5-C18F82303E6A}"/>
          </ac:spMkLst>
        </pc:spChg>
        <pc:spChg chg="add del mod">
          <ac:chgData name="Muhriddin Ibragimov" userId="16f49b8621f3dbc9" providerId="LiveId" clId="{639326D6-9F49-4E36-8854-F5BAE0DB73F5}" dt="2024-01-28T06:53:42.367" v="515" actId="478"/>
          <ac:spMkLst>
            <pc:docMk/>
            <pc:sldMk cId="0" sldId="269"/>
            <ac:spMk id="9" creationId="{1A4F5D12-75A8-44E9-9AF9-82A8E0E22A19}"/>
          </ac:spMkLst>
        </pc:spChg>
        <pc:spChg chg="add del mod">
          <ac:chgData name="Muhriddin Ibragimov" userId="16f49b8621f3dbc9" providerId="LiveId" clId="{639326D6-9F49-4E36-8854-F5BAE0DB73F5}" dt="2024-01-28T06:53:43.142" v="516" actId="478"/>
          <ac:spMkLst>
            <pc:docMk/>
            <pc:sldMk cId="0" sldId="269"/>
            <ac:spMk id="10" creationId="{E8086CA1-8959-4A03-A750-F8C3B025E5D3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2" creationId="{0B59EBF8-FC9E-4A5E-A5B0-481E79EEF4B6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3" creationId="{1CCA0D37-6B5D-47A3-B261-BC2196FFD033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4" creationId="{B1E89DDC-83AF-4F35-9B28-0AB74F01A3F7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6" creationId="{8C575490-B99A-45CE-8E9C-9A5C60E56F87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7" creationId="{E6BC048C-C872-4EBF-9D09-ADD2AFCA0AED}"/>
          </ac:spMkLst>
        </pc:spChg>
        <pc:spChg chg="mod">
          <ac:chgData name="Muhriddin Ibragimov" userId="16f49b8621f3dbc9" providerId="LiveId" clId="{639326D6-9F49-4E36-8854-F5BAE0DB73F5}" dt="2024-01-28T06:43:17.639" v="404"/>
          <ac:spMkLst>
            <pc:docMk/>
            <pc:sldMk cId="0" sldId="269"/>
            <ac:spMk id="18" creationId="{97B1F8BD-235C-4DCC-966F-5FEAAD2AEE51}"/>
          </ac:spMkLst>
        </pc:spChg>
        <pc:spChg chg="add del mod">
          <ac:chgData name="Muhriddin Ibragimov" userId="16f49b8621f3dbc9" providerId="LiveId" clId="{639326D6-9F49-4E36-8854-F5BAE0DB73F5}" dt="2024-01-28T06:53:44.455" v="518" actId="478"/>
          <ac:spMkLst>
            <pc:docMk/>
            <pc:sldMk cId="0" sldId="269"/>
            <ac:spMk id="19" creationId="{301697FD-1B45-4508-8556-231E82B39600}"/>
          </ac:spMkLst>
        </pc:spChg>
        <pc:spChg chg="add del mod">
          <ac:chgData name="Muhriddin Ibragimov" userId="16f49b8621f3dbc9" providerId="LiveId" clId="{639326D6-9F49-4E36-8854-F5BAE0DB73F5}" dt="2024-01-28T06:43:53.086" v="407"/>
          <ac:spMkLst>
            <pc:docMk/>
            <pc:sldMk cId="0" sldId="269"/>
            <ac:spMk id="20" creationId="{9C57785B-0E48-4F26-93F3-BCC1E00B4C05}"/>
          </ac:spMkLst>
        </pc:spChg>
        <pc:spChg chg="add del mod">
          <ac:chgData name="Muhriddin Ibragimov" userId="16f49b8621f3dbc9" providerId="LiveId" clId="{639326D6-9F49-4E36-8854-F5BAE0DB73F5}" dt="2024-01-28T06:44:50.025" v="422" actId="478"/>
          <ac:spMkLst>
            <pc:docMk/>
            <pc:sldMk cId="0" sldId="269"/>
            <ac:spMk id="21" creationId="{417A5551-5E13-48FA-BF72-7CD0F86C1165}"/>
          </ac:spMkLst>
        </pc:spChg>
        <pc:spChg chg="add mod">
          <ac:chgData name="Muhriddin Ibragimov" userId="16f49b8621f3dbc9" providerId="LiveId" clId="{639326D6-9F49-4E36-8854-F5BAE0DB73F5}" dt="2024-01-28T06:53:56.750" v="520" actId="1076"/>
          <ac:spMkLst>
            <pc:docMk/>
            <pc:sldMk cId="0" sldId="269"/>
            <ac:spMk id="22" creationId="{41C8A543-2136-4485-99A6-C6E56D1A5AD6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4" creationId="{38FD0A79-4416-462D-86EF-A07B08438018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5" creationId="{A15F9E5C-A69E-4A56-AAB1-E8049FED7C45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6" creationId="{D84C1589-7149-48BF-A439-5F1906DD5F6B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7" creationId="{CC6A11C1-FF01-4813-A2AF-9AED3C920B76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8" creationId="{B35FE420-B1FB-45F8-BEF8-E131B7B79868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29" creationId="{6E42EF95-4573-4F9E-9677-CB1492180E98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30" creationId="{B6482963-4CA9-4461-8EBE-41B5BF158E77}"/>
          </ac:spMkLst>
        </pc:spChg>
        <pc:spChg chg="mod">
          <ac:chgData name="Muhriddin Ibragimov" userId="16f49b8621f3dbc9" providerId="LiveId" clId="{639326D6-9F49-4E36-8854-F5BAE0DB73F5}" dt="2024-01-28T06:52:28.505" v="458"/>
          <ac:spMkLst>
            <pc:docMk/>
            <pc:sldMk cId="0" sldId="269"/>
            <ac:spMk id="31" creationId="{8222FFB0-0356-4B97-B889-A3933FE5BEA5}"/>
          </ac:spMkLst>
        </pc:spChg>
        <pc:spChg chg="del">
          <ac:chgData name="Muhriddin Ibragimov" userId="16f49b8621f3dbc9" providerId="LiveId" clId="{639326D6-9F49-4E36-8854-F5BAE0DB73F5}" dt="2024-01-28T06:43:12.833" v="401" actId="478"/>
          <ac:spMkLst>
            <pc:docMk/>
            <pc:sldMk cId="0" sldId="269"/>
            <ac:spMk id="368" creationId="{00000000-0000-0000-0000-000000000000}"/>
          </ac:spMkLst>
        </pc:spChg>
        <pc:grpChg chg="add del mod">
          <ac:chgData name="Muhriddin Ibragimov" userId="16f49b8621f3dbc9" providerId="LiveId" clId="{639326D6-9F49-4E36-8854-F5BAE0DB73F5}" dt="2024-01-28T06:53:45.029" v="519" actId="478"/>
          <ac:grpSpMkLst>
            <pc:docMk/>
            <pc:sldMk cId="0" sldId="269"/>
            <ac:grpSpMk id="11" creationId="{3440ECBF-7345-4019-A326-D3B72297E133}"/>
          </ac:grpSpMkLst>
        </pc:grpChg>
        <pc:grpChg chg="add del mod">
          <ac:chgData name="Muhriddin Ibragimov" userId="16f49b8621f3dbc9" providerId="LiveId" clId="{639326D6-9F49-4E36-8854-F5BAE0DB73F5}" dt="2024-01-28T06:53:43.887" v="517" actId="478"/>
          <ac:grpSpMkLst>
            <pc:docMk/>
            <pc:sldMk cId="0" sldId="269"/>
            <ac:grpSpMk id="15" creationId="{754CBB01-42A5-452E-84CB-4F6322F71557}"/>
          </ac:grpSpMkLst>
        </pc:grpChg>
        <pc:grpChg chg="add mod">
          <ac:chgData name="Muhriddin Ibragimov" userId="16f49b8621f3dbc9" providerId="LiveId" clId="{639326D6-9F49-4E36-8854-F5BAE0DB73F5}" dt="2024-01-28T06:52:38.751" v="463" actId="1076"/>
          <ac:grpSpMkLst>
            <pc:docMk/>
            <pc:sldMk cId="0" sldId="269"/>
            <ac:grpSpMk id="23" creationId="{8301D3C9-048F-40D5-AEEF-087D12418243}"/>
          </ac:grpSpMkLst>
        </pc:grpChg>
        <pc:graphicFrameChg chg="del">
          <ac:chgData name="Muhriddin Ibragimov" userId="16f49b8621f3dbc9" providerId="LiveId" clId="{639326D6-9F49-4E36-8854-F5BAE0DB73F5}" dt="2024-01-28T06:43:15.912" v="403" actId="478"/>
          <ac:graphicFrameMkLst>
            <pc:docMk/>
            <pc:sldMk cId="0" sldId="269"/>
            <ac:graphicFrameMk id="369" creationId="{00000000-0000-0000-0000-000000000000}"/>
          </ac:graphicFrameMkLst>
        </pc:graphicFrameChg>
      </pc:sldChg>
      <pc:sldChg chg="del">
        <pc:chgData name="Muhriddin Ibragimov" userId="16f49b8621f3dbc9" providerId="LiveId" clId="{639326D6-9F49-4E36-8854-F5BAE0DB73F5}" dt="2024-01-28T07:01:41.577" v="620" actId="47"/>
        <pc:sldMkLst>
          <pc:docMk/>
          <pc:sldMk cId="0" sldId="270"/>
        </pc:sldMkLst>
      </pc:sldChg>
      <pc:sldChg chg="del">
        <pc:chgData name="Muhriddin Ibragimov" userId="16f49b8621f3dbc9" providerId="LiveId" clId="{639326D6-9F49-4E36-8854-F5BAE0DB73F5}" dt="2024-01-28T07:01:41.718" v="621" actId="47"/>
        <pc:sldMkLst>
          <pc:docMk/>
          <pc:sldMk cId="0" sldId="271"/>
        </pc:sldMkLst>
      </pc:sldChg>
      <pc:sldChg chg="del">
        <pc:chgData name="Muhriddin Ibragimov" userId="16f49b8621f3dbc9" providerId="LiveId" clId="{639326D6-9F49-4E36-8854-F5BAE0DB73F5}" dt="2024-01-28T07:01:41.889" v="622" actId="47"/>
        <pc:sldMkLst>
          <pc:docMk/>
          <pc:sldMk cId="0" sldId="272"/>
        </pc:sldMkLst>
      </pc:sldChg>
      <pc:sldChg chg="del">
        <pc:chgData name="Muhriddin Ibragimov" userId="16f49b8621f3dbc9" providerId="LiveId" clId="{639326D6-9F49-4E36-8854-F5BAE0DB73F5}" dt="2024-01-28T07:01:42.051" v="623" actId="47"/>
        <pc:sldMkLst>
          <pc:docMk/>
          <pc:sldMk cId="0" sldId="273"/>
        </pc:sldMkLst>
      </pc:sldChg>
      <pc:sldChg chg="del">
        <pc:chgData name="Muhriddin Ibragimov" userId="16f49b8621f3dbc9" providerId="LiveId" clId="{639326D6-9F49-4E36-8854-F5BAE0DB73F5}" dt="2024-01-28T07:01:42.232" v="624" actId="47"/>
        <pc:sldMkLst>
          <pc:docMk/>
          <pc:sldMk cId="0" sldId="274"/>
        </pc:sldMkLst>
      </pc:sldChg>
      <pc:sldChg chg="delSp modSp del mod ord">
        <pc:chgData name="Muhriddin Ibragimov" userId="16f49b8621f3dbc9" providerId="LiveId" clId="{639326D6-9F49-4E36-8854-F5BAE0DB73F5}" dt="2024-01-28T07:01:40.640" v="614" actId="47"/>
        <pc:sldMkLst>
          <pc:docMk/>
          <pc:sldMk cId="0" sldId="275"/>
        </pc:sldMkLst>
        <pc:spChg chg="mod">
          <ac:chgData name="Muhriddin Ibragimov" userId="16f49b8621f3dbc9" providerId="LiveId" clId="{639326D6-9F49-4E36-8854-F5BAE0DB73F5}" dt="2024-01-28T06:42:00.469" v="380" actId="20577"/>
          <ac:spMkLst>
            <pc:docMk/>
            <pc:sldMk cId="0" sldId="275"/>
            <ac:spMk id="507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6:42:28.527" v="383" actId="1076"/>
          <ac:spMkLst>
            <pc:docMk/>
            <pc:sldMk cId="0" sldId="275"/>
            <ac:spMk id="508" creationId="{00000000-0000-0000-0000-000000000000}"/>
          </ac:spMkLst>
        </pc:spChg>
        <pc:spChg chg="del">
          <ac:chgData name="Muhriddin Ibragimov" userId="16f49b8621f3dbc9" providerId="LiveId" clId="{639326D6-9F49-4E36-8854-F5BAE0DB73F5}" dt="2024-01-28T06:42:21.602" v="381" actId="478"/>
          <ac:spMkLst>
            <pc:docMk/>
            <pc:sldMk cId="0" sldId="275"/>
            <ac:spMk id="509" creationId="{00000000-0000-0000-0000-000000000000}"/>
          </ac:spMkLst>
        </pc:spChg>
      </pc:sldChg>
      <pc:sldChg chg="del">
        <pc:chgData name="Muhriddin Ibragimov" userId="16f49b8621f3dbc9" providerId="LiveId" clId="{639326D6-9F49-4E36-8854-F5BAE0DB73F5}" dt="2024-01-28T07:01:42.410" v="625" actId="47"/>
        <pc:sldMkLst>
          <pc:docMk/>
          <pc:sldMk cId="0" sldId="276"/>
        </pc:sldMkLst>
      </pc:sldChg>
      <pc:sldChg chg="del">
        <pc:chgData name="Muhriddin Ibragimov" userId="16f49b8621f3dbc9" providerId="LiveId" clId="{639326D6-9F49-4E36-8854-F5BAE0DB73F5}" dt="2024-01-28T07:01:42.572" v="626" actId="47"/>
        <pc:sldMkLst>
          <pc:docMk/>
          <pc:sldMk cId="0" sldId="277"/>
        </pc:sldMkLst>
      </pc:sldChg>
      <pc:sldChg chg="del">
        <pc:chgData name="Muhriddin Ibragimov" userId="16f49b8621f3dbc9" providerId="LiveId" clId="{639326D6-9F49-4E36-8854-F5BAE0DB73F5}" dt="2024-01-28T07:01:42.736" v="627" actId="47"/>
        <pc:sldMkLst>
          <pc:docMk/>
          <pc:sldMk cId="0" sldId="278"/>
        </pc:sldMkLst>
      </pc:sldChg>
      <pc:sldChg chg="del">
        <pc:chgData name="Muhriddin Ibragimov" userId="16f49b8621f3dbc9" providerId="LiveId" clId="{639326D6-9F49-4E36-8854-F5BAE0DB73F5}" dt="2024-01-28T07:01:42.903" v="628" actId="47"/>
        <pc:sldMkLst>
          <pc:docMk/>
          <pc:sldMk cId="0" sldId="279"/>
        </pc:sldMkLst>
      </pc:sldChg>
      <pc:sldChg chg="del">
        <pc:chgData name="Muhriddin Ibragimov" userId="16f49b8621f3dbc9" providerId="LiveId" clId="{639326D6-9F49-4E36-8854-F5BAE0DB73F5}" dt="2024-01-28T07:01:43.078" v="629" actId="47"/>
        <pc:sldMkLst>
          <pc:docMk/>
          <pc:sldMk cId="0" sldId="280"/>
        </pc:sldMkLst>
      </pc:sldChg>
      <pc:sldChg chg="del">
        <pc:chgData name="Muhriddin Ibragimov" userId="16f49b8621f3dbc9" providerId="LiveId" clId="{639326D6-9F49-4E36-8854-F5BAE0DB73F5}" dt="2024-01-28T07:01:43.264" v="630" actId="47"/>
        <pc:sldMkLst>
          <pc:docMk/>
          <pc:sldMk cId="0" sldId="281"/>
        </pc:sldMkLst>
      </pc:sldChg>
      <pc:sldChg chg="del">
        <pc:chgData name="Muhriddin Ibragimov" userId="16f49b8621f3dbc9" providerId="LiveId" clId="{639326D6-9F49-4E36-8854-F5BAE0DB73F5}" dt="2024-01-28T07:01:43.577" v="631" actId="47"/>
        <pc:sldMkLst>
          <pc:docMk/>
          <pc:sldMk cId="0" sldId="282"/>
        </pc:sldMkLst>
      </pc:sldChg>
      <pc:sldChg chg="del">
        <pc:chgData name="Muhriddin Ibragimov" userId="16f49b8621f3dbc9" providerId="LiveId" clId="{639326D6-9F49-4E36-8854-F5BAE0DB73F5}" dt="2024-01-28T07:01:43.748" v="632" actId="47"/>
        <pc:sldMkLst>
          <pc:docMk/>
          <pc:sldMk cId="0" sldId="283"/>
        </pc:sldMkLst>
      </pc:sldChg>
      <pc:sldChg chg="del">
        <pc:chgData name="Muhriddin Ibragimov" userId="16f49b8621f3dbc9" providerId="LiveId" clId="{639326D6-9F49-4E36-8854-F5BAE0DB73F5}" dt="2024-01-28T07:01:44.017" v="633" actId="47"/>
        <pc:sldMkLst>
          <pc:docMk/>
          <pc:sldMk cId="0" sldId="284"/>
        </pc:sldMkLst>
      </pc:sldChg>
      <pc:sldChg chg="del">
        <pc:chgData name="Muhriddin Ibragimov" userId="16f49b8621f3dbc9" providerId="LiveId" clId="{639326D6-9F49-4E36-8854-F5BAE0DB73F5}" dt="2024-01-28T07:01:44.046" v="634" actId="47"/>
        <pc:sldMkLst>
          <pc:docMk/>
          <pc:sldMk cId="0" sldId="285"/>
        </pc:sldMkLst>
      </pc:sldChg>
      <pc:sldChg chg="del">
        <pc:chgData name="Muhriddin Ibragimov" userId="16f49b8621f3dbc9" providerId="LiveId" clId="{639326D6-9F49-4E36-8854-F5BAE0DB73F5}" dt="2024-01-28T07:01:44.204" v="635" actId="47"/>
        <pc:sldMkLst>
          <pc:docMk/>
          <pc:sldMk cId="0" sldId="286"/>
        </pc:sldMkLst>
      </pc:sldChg>
      <pc:sldChg chg="del">
        <pc:chgData name="Muhriddin Ibragimov" userId="16f49b8621f3dbc9" providerId="LiveId" clId="{639326D6-9F49-4E36-8854-F5BAE0DB73F5}" dt="2024-01-28T07:01:44.395" v="636" actId="47"/>
        <pc:sldMkLst>
          <pc:docMk/>
          <pc:sldMk cId="0" sldId="287"/>
        </pc:sldMkLst>
      </pc:sldChg>
      <pc:sldChg chg="del">
        <pc:chgData name="Muhriddin Ibragimov" userId="16f49b8621f3dbc9" providerId="LiveId" clId="{639326D6-9F49-4E36-8854-F5BAE0DB73F5}" dt="2024-01-28T07:01:44.583" v="637" actId="47"/>
        <pc:sldMkLst>
          <pc:docMk/>
          <pc:sldMk cId="0" sldId="288"/>
        </pc:sldMkLst>
      </pc:sldChg>
      <pc:sldChg chg="del">
        <pc:chgData name="Muhriddin Ibragimov" userId="16f49b8621f3dbc9" providerId="LiveId" clId="{639326D6-9F49-4E36-8854-F5BAE0DB73F5}" dt="2024-01-28T07:01:44.786" v="638" actId="47"/>
        <pc:sldMkLst>
          <pc:docMk/>
          <pc:sldMk cId="0" sldId="289"/>
        </pc:sldMkLst>
      </pc:sldChg>
      <pc:sldChg chg="del">
        <pc:chgData name="Muhriddin Ibragimov" userId="16f49b8621f3dbc9" providerId="LiveId" clId="{639326D6-9F49-4E36-8854-F5BAE0DB73F5}" dt="2024-01-28T07:01:44.966" v="639" actId="47"/>
        <pc:sldMkLst>
          <pc:docMk/>
          <pc:sldMk cId="0" sldId="290"/>
        </pc:sldMkLst>
      </pc:sldChg>
      <pc:sldChg chg="del">
        <pc:chgData name="Muhriddin Ibragimov" userId="16f49b8621f3dbc9" providerId="LiveId" clId="{639326D6-9F49-4E36-8854-F5BAE0DB73F5}" dt="2024-01-28T07:01:45.147" v="640" actId="47"/>
        <pc:sldMkLst>
          <pc:docMk/>
          <pc:sldMk cId="0" sldId="291"/>
        </pc:sldMkLst>
      </pc:sldChg>
      <pc:sldChg chg="del">
        <pc:chgData name="Muhriddin Ibragimov" userId="16f49b8621f3dbc9" providerId="LiveId" clId="{639326D6-9F49-4E36-8854-F5BAE0DB73F5}" dt="2024-01-28T07:01:45.331" v="641" actId="47"/>
        <pc:sldMkLst>
          <pc:docMk/>
          <pc:sldMk cId="0" sldId="292"/>
        </pc:sldMkLst>
      </pc:sldChg>
      <pc:sldChg chg="del">
        <pc:chgData name="Muhriddin Ibragimov" userId="16f49b8621f3dbc9" providerId="LiveId" clId="{639326D6-9F49-4E36-8854-F5BAE0DB73F5}" dt="2024-01-28T07:01:45.492" v="642" actId="47"/>
        <pc:sldMkLst>
          <pc:docMk/>
          <pc:sldMk cId="0" sldId="293"/>
        </pc:sldMkLst>
      </pc:sldChg>
      <pc:sldChg chg="del">
        <pc:chgData name="Muhriddin Ibragimov" userId="16f49b8621f3dbc9" providerId="LiveId" clId="{639326D6-9F49-4E36-8854-F5BAE0DB73F5}" dt="2024-01-28T07:01:45.677" v="643" actId="47"/>
        <pc:sldMkLst>
          <pc:docMk/>
          <pc:sldMk cId="0" sldId="294"/>
        </pc:sldMkLst>
      </pc:sldChg>
      <pc:sldChg chg="del">
        <pc:chgData name="Muhriddin Ibragimov" userId="16f49b8621f3dbc9" providerId="LiveId" clId="{639326D6-9F49-4E36-8854-F5BAE0DB73F5}" dt="2024-01-28T07:01:45.859" v="644" actId="47"/>
        <pc:sldMkLst>
          <pc:docMk/>
          <pc:sldMk cId="0" sldId="295"/>
        </pc:sldMkLst>
      </pc:sldChg>
      <pc:sldChg chg="del">
        <pc:chgData name="Muhriddin Ibragimov" userId="16f49b8621f3dbc9" providerId="LiveId" clId="{639326D6-9F49-4E36-8854-F5BAE0DB73F5}" dt="2024-01-28T07:01:46.029" v="645" actId="47"/>
        <pc:sldMkLst>
          <pc:docMk/>
          <pc:sldMk cId="0" sldId="296"/>
        </pc:sldMkLst>
      </pc:sldChg>
      <pc:sldChg chg="addSp delSp modSp add mod">
        <pc:chgData name="Muhriddin Ibragimov" userId="16f49b8621f3dbc9" providerId="LiveId" clId="{639326D6-9F49-4E36-8854-F5BAE0DB73F5}" dt="2024-01-28T07:00:06.604" v="612" actId="1076"/>
        <pc:sldMkLst>
          <pc:docMk/>
          <pc:sldMk cId="3432791684" sldId="297"/>
        </pc:sldMkLst>
        <pc:spChg chg="mod">
          <ac:chgData name="Muhriddin Ibragimov" userId="16f49b8621f3dbc9" providerId="LiveId" clId="{639326D6-9F49-4E36-8854-F5BAE0DB73F5}" dt="2024-01-28T06:59:37.015" v="605" actId="1076"/>
          <ac:spMkLst>
            <pc:docMk/>
            <pc:sldMk cId="3432791684" sldId="297"/>
            <ac:spMk id="240" creationId="{00000000-0000-0000-0000-000000000000}"/>
          </ac:spMkLst>
        </pc:spChg>
        <pc:picChg chg="add mod modCrop">
          <ac:chgData name="Muhriddin Ibragimov" userId="16f49b8621f3dbc9" providerId="LiveId" clId="{639326D6-9F49-4E36-8854-F5BAE0DB73F5}" dt="2024-01-28T07:00:06.604" v="612" actId="1076"/>
          <ac:picMkLst>
            <pc:docMk/>
            <pc:sldMk cId="3432791684" sldId="297"/>
            <ac:picMk id="3" creationId="{E97AF9AC-D071-432D-A5C8-3FE89D96256B}"/>
          </ac:picMkLst>
        </pc:picChg>
        <pc:picChg chg="del">
          <ac:chgData name="Muhriddin Ibragimov" userId="16f49b8621f3dbc9" providerId="LiveId" clId="{639326D6-9F49-4E36-8854-F5BAE0DB73F5}" dt="2024-01-28T06:59:38.289" v="606" actId="478"/>
          <ac:picMkLst>
            <pc:docMk/>
            <pc:sldMk cId="3432791684" sldId="297"/>
            <ac:picMk id="11" creationId="{E2012DAB-336E-4BF7-8F18-72A934570B42}"/>
          </ac:picMkLst>
        </pc:picChg>
      </pc:sldChg>
      <pc:sldChg chg="addSp delSp modSp add mod ord">
        <pc:chgData name="Muhriddin Ibragimov" userId="16f49b8621f3dbc9" providerId="LiveId" clId="{639326D6-9F49-4E36-8854-F5BAE0DB73F5}" dt="2024-01-28T07:35:38.362" v="1068" actId="20577"/>
        <pc:sldMkLst>
          <pc:docMk/>
          <pc:sldMk cId="1014691612" sldId="298"/>
        </pc:sldMkLst>
        <pc:spChg chg="add del">
          <ac:chgData name="Muhriddin Ibragimov" userId="16f49b8621f3dbc9" providerId="LiveId" clId="{639326D6-9F49-4E36-8854-F5BAE0DB73F5}" dt="2024-01-28T07:28:52.293" v="853"/>
          <ac:spMkLst>
            <pc:docMk/>
            <pc:sldMk cId="1014691612" sldId="298"/>
            <ac:spMk id="3" creationId="{15B1C7A9-DB1A-4131-AC77-A96AFAB1D27B}"/>
          </ac:spMkLst>
        </pc:spChg>
        <pc:spChg chg="add del mod">
          <ac:chgData name="Muhriddin Ibragimov" userId="16f49b8621f3dbc9" providerId="LiveId" clId="{639326D6-9F49-4E36-8854-F5BAE0DB73F5}" dt="2024-01-28T07:29:00.657" v="856" actId="478"/>
          <ac:spMkLst>
            <pc:docMk/>
            <pc:sldMk cId="1014691612" sldId="298"/>
            <ac:spMk id="4" creationId="{48E63394-D080-427F-8DB3-8135A2B1D86C}"/>
          </ac:spMkLst>
        </pc:spChg>
        <pc:spChg chg="add mod">
          <ac:chgData name="Muhriddin Ibragimov" userId="16f49b8621f3dbc9" providerId="LiveId" clId="{639326D6-9F49-4E36-8854-F5BAE0DB73F5}" dt="2024-01-28T07:35:38.362" v="1068" actId="20577"/>
          <ac:spMkLst>
            <pc:docMk/>
            <pc:sldMk cId="1014691612" sldId="298"/>
            <ac:spMk id="10" creationId="{D993B89B-439C-4CDB-95F9-5C02E0D8F353}"/>
          </ac:spMkLst>
        </pc:spChg>
        <pc:spChg chg="mod">
          <ac:chgData name="Muhriddin Ibragimov" userId="16f49b8621f3dbc9" providerId="LiveId" clId="{639326D6-9F49-4E36-8854-F5BAE0DB73F5}" dt="2024-01-28T07:23:13.138" v="846" actId="20577"/>
          <ac:spMkLst>
            <pc:docMk/>
            <pc:sldMk cId="1014691612" sldId="298"/>
            <ac:spMk id="232" creationId="{00000000-0000-0000-0000-000000000000}"/>
          </ac:spMkLst>
        </pc:spChg>
        <pc:spChg chg="mod">
          <ac:chgData name="Muhriddin Ibragimov" userId="16f49b8621f3dbc9" providerId="LiveId" clId="{639326D6-9F49-4E36-8854-F5BAE0DB73F5}" dt="2024-01-28T07:30:35.154" v="863" actId="20577"/>
          <ac:spMkLst>
            <pc:docMk/>
            <pc:sldMk cId="1014691612" sldId="298"/>
            <ac:spMk id="233" creationId="{00000000-0000-0000-0000-000000000000}"/>
          </ac:spMkLst>
        </pc:spChg>
        <pc:picChg chg="add del mod">
          <ac:chgData name="Muhriddin Ibragimov" userId="16f49b8621f3dbc9" providerId="LiveId" clId="{639326D6-9F49-4E36-8854-F5BAE0DB73F5}" dt="2024-01-28T07:28:50.209" v="852"/>
          <ac:picMkLst>
            <pc:docMk/>
            <pc:sldMk cId="1014691612" sldId="298"/>
            <ac:picMk id="2" creationId="{34950217-A21D-4E96-A870-B6D23A07F524}"/>
          </ac:picMkLst>
        </pc:picChg>
        <pc:picChg chg="del mod">
          <ac:chgData name="Muhriddin Ibragimov" userId="16f49b8621f3dbc9" providerId="LiveId" clId="{639326D6-9F49-4E36-8854-F5BAE0DB73F5}" dt="2024-01-28T07:23:16.124" v="848" actId="478"/>
          <ac:picMkLst>
            <pc:docMk/>
            <pc:sldMk cId="1014691612" sldId="298"/>
            <ac:picMk id="1026" creationId="{CE3738B1-0F67-4EDE-BB77-658E2305C93D}"/>
          </ac:picMkLst>
        </pc:picChg>
        <pc:picChg chg="add del mod">
          <ac:chgData name="Muhriddin Ibragimov" userId="16f49b8621f3dbc9" providerId="LiveId" clId="{639326D6-9F49-4E36-8854-F5BAE0DB73F5}" dt="2024-01-28T07:28:58.171" v="855" actId="478"/>
          <ac:picMkLst>
            <pc:docMk/>
            <pc:sldMk cId="1014691612" sldId="298"/>
            <ac:picMk id="1028" creationId="{1FB23402-2E22-4869-B719-22CDC9763539}"/>
          </ac:picMkLst>
        </pc:picChg>
        <pc:picChg chg="add mod">
          <ac:chgData name="Muhriddin Ibragimov" userId="16f49b8621f3dbc9" providerId="LiveId" clId="{639326D6-9F49-4E36-8854-F5BAE0DB73F5}" dt="2024-01-28T07:29:12.322" v="861" actId="1076"/>
          <ac:picMkLst>
            <pc:docMk/>
            <pc:sldMk cId="1014691612" sldId="298"/>
            <ac:picMk id="1030" creationId="{AAFEBA3B-D6F8-4BD9-B638-0448FA764B04}"/>
          </ac:picMkLst>
        </pc:picChg>
      </pc:sldChg>
      <pc:sldMasterChg chg="delSldLayout">
        <pc:chgData name="Muhriddin Ibragimov" userId="16f49b8621f3dbc9" providerId="LiveId" clId="{639326D6-9F49-4E36-8854-F5BAE0DB73F5}" dt="2024-01-28T07:01:42.736" v="627" actId="47"/>
        <pc:sldMasterMkLst>
          <pc:docMk/>
          <pc:sldMasterMk cId="0" sldId="2147483674"/>
        </pc:sldMasterMkLst>
        <pc:sldLayoutChg chg="del">
          <pc:chgData name="Muhriddin Ibragimov" userId="16f49b8621f3dbc9" providerId="LiveId" clId="{639326D6-9F49-4E36-8854-F5BAE0DB73F5}" dt="2024-01-28T07:01:42.736" v="627" actId="47"/>
          <pc:sldLayoutMkLst>
            <pc:docMk/>
            <pc:sldMasterMk cId="0" sldId="2147483674"/>
            <pc:sldLayoutMk cId="0" sldId="2147483650"/>
          </pc:sldLayoutMkLst>
        </pc:sldLayoutChg>
        <pc:sldLayoutChg chg="del">
          <pc:chgData name="Muhriddin Ibragimov" userId="16f49b8621f3dbc9" providerId="LiveId" clId="{639326D6-9F49-4E36-8854-F5BAE0DB73F5}" dt="2024-01-28T07:01:42.410" v="625" actId="47"/>
          <pc:sldLayoutMkLst>
            <pc:docMk/>
            <pc:sldMasterMk cId="0" sldId="2147483674"/>
            <pc:sldLayoutMk cId="0" sldId="2147483652"/>
          </pc:sldLayoutMkLst>
        </pc:sldLayoutChg>
        <pc:sldLayoutChg chg="del">
          <pc:chgData name="Muhriddin Ibragimov" userId="16f49b8621f3dbc9" providerId="LiveId" clId="{639326D6-9F49-4E36-8854-F5BAE0DB73F5}" dt="2024-01-28T07:01:41.108" v="617" actId="47"/>
          <pc:sldLayoutMkLst>
            <pc:docMk/>
            <pc:sldMasterMk cId="0" sldId="2147483674"/>
            <pc:sldLayoutMk cId="0" sldId="2147483657"/>
          </pc:sldLayoutMkLst>
        </pc:sldLayoutChg>
        <pc:sldLayoutChg chg="del">
          <pc:chgData name="Muhriddin Ibragimov" userId="16f49b8621f3dbc9" providerId="LiveId" clId="{639326D6-9F49-4E36-8854-F5BAE0DB73F5}" dt="2024-01-28T07:01:41.889" v="622" actId="47"/>
          <pc:sldLayoutMkLst>
            <pc:docMk/>
            <pc:sldMasterMk cId="0" sldId="2147483674"/>
            <pc:sldLayoutMk cId="0" sldId="2147483661"/>
          </pc:sldLayoutMkLst>
        </pc:sldLayoutChg>
        <pc:sldLayoutChg chg="del">
          <pc:chgData name="Muhriddin Ibragimov" userId="16f49b8621f3dbc9" providerId="LiveId" clId="{639326D6-9F49-4E36-8854-F5BAE0DB73F5}" dt="2024-01-28T07:01:11.165" v="613" actId="47"/>
          <pc:sldLayoutMkLst>
            <pc:docMk/>
            <pc:sldMasterMk cId="0" sldId="2147483674"/>
            <pc:sldLayoutMk cId="0" sldId="2147483662"/>
          </pc:sldLayoutMkLst>
        </pc:sldLayoutChg>
        <pc:sldLayoutChg chg="del">
          <pc:chgData name="Muhriddin Ibragimov" userId="16f49b8621f3dbc9" providerId="LiveId" clId="{639326D6-9F49-4E36-8854-F5BAE0DB73F5}" dt="2024-01-28T07:01:40.817" v="615" actId="47"/>
          <pc:sldLayoutMkLst>
            <pc:docMk/>
            <pc:sldMasterMk cId="0" sldId="2147483674"/>
            <pc:sldLayoutMk cId="0" sldId="2147483663"/>
          </pc:sldLayoutMkLst>
        </pc:sldLayoutChg>
        <pc:sldLayoutChg chg="del">
          <pc:chgData name="Muhriddin Ibragimov" userId="16f49b8621f3dbc9" providerId="LiveId" clId="{639326D6-9F49-4E36-8854-F5BAE0DB73F5}" dt="2024-01-28T07:01:40.962" v="616" actId="47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Muhriddin Ibragimov" userId="16f49b8621f3dbc9" providerId="LiveId" clId="{639326D6-9F49-4E36-8854-F5BAE0DB73F5}" dt="2024-01-28T07:01:41.259" v="618" actId="47"/>
          <pc:sldLayoutMkLst>
            <pc:docMk/>
            <pc:sldMasterMk cId="0" sldId="2147483674"/>
            <pc:sldLayoutMk cId="0" sldId="2147483665"/>
          </pc:sldLayoutMkLst>
        </pc:sldLayoutChg>
        <pc:sldLayoutChg chg="del">
          <pc:chgData name="Muhriddin Ibragimov" userId="16f49b8621f3dbc9" providerId="LiveId" clId="{639326D6-9F49-4E36-8854-F5BAE0DB73F5}" dt="2024-01-28T07:01:42.572" v="626" actId="47"/>
          <pc:sldLayoutMkLst>
            <pc:docMk/>
            <pc:sldMasterMk cId="0" sldId="2147483674"/>
            <pc:sldLayoutMk cId="0" sldId="2147483667"/>
          </pc:sldLayoutMkLst>
        </pc:sldLayoutChg>
        <pc:sldLayoutChg chg="del">
          <pc:chgData name="Muhriddin Ibragimov" userId="16f49b8621f3dbc9" providerId="LiveId" clId="{639326D6-9F49-4E36-8854-F5BAE0DB73F5}" dt="2024-01-28T07:01:41.718" v="621" actId="47"/>
          <pc:sldLayoutMkLst>
            <pc:docMk/>
            <pc:sldMasterMk cId="0" sldId="2147483674"/>
            <pc:sldLayoutMk cId="0" sldId="2147483668"/>
          </pc:sldLayoutMkLst>
        </pc:sldLayoutChg>
        <pc:sldLayoutChg chg="del">
          <pc:chgData name="Muhriddin Ibragimov" userId="16f49b8621f3dbc9" providerId="LiveId" clId="{639326D6-9F49-4E36-8854-F5BAE0DB73F5}" dt="2024-01-28T07:01:40.640" v="614" actId="47"/>
          <pc:sldLayoutMkLst>
            <pc:docMk/>
            <pc:sldMasterMk cId="0" sldId="2147483674"/>
            <pc:sldLayoutMk cId="0" sldId="2147483669"/>
          </pc:sldLayoutMkLst>
        </pc:sldLayoutChg>
      </pc:sldMasterChg>
      <pc:sldMasterChg chg="del delSldLayout">
        <pc:chgData name="Muhriddin Ibragimov" userId="16f49b8621f3dbc9" providerId="LiveId" clId="{639326D6-9F49-4E36-8854-F5BAE0DB73F5}" dt="2024-01-28T07:01:46.029" v="645" actId="47"/>
        <pc:sldMasterMkLst>
          <pc:docMk/>
          <pc:sldMasterMk cId="0" sldId="2147483675"/>
        </pc:sldMasterMkLst>
        <pc:sldLayoutChg chg="del">
          <pc:chgData name="Muhriddin Ibragimov" userId="16f49b8621f3dbc9" providerId="LiveId" clId="{639326D6-9F49-4E36-8854-F5BAE0DB73F5}" dt="2024-01-28T07:01:46.029" v="645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Muhriddin Ibragimov" userId="16f49b8621f3dbc9" providerId="LiveId" clId="{639326D6-9F49-4E36-8854-F5BAE0DB73F5}" dt="2024-01-28T07:01:45.859" v="644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45d1afb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45d1afb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45d1afb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45d1afb4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45d1afb4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45d1afb4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45d1afb4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45d1afb4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44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08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05afc42a3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05afc42a3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025" y="993500"/>
            <a:ext cx="5018100" cy="246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095" y="3166000"/>
            <a:ext cx="5018100" cy="409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6053700" y="535050"/>
            <a:ext cx="2940000" cy="4073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6198662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0801400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4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2698631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" name="Google Shape;180;p25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5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951000" y="2297063"/>
            <a:ext cx="4352400" cy="16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996250" y="1197050"/>
            <a:ext cx="4261800" cy="986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150300" y="535050"/>
            <a:ext cx="3099900" cy="4073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0800025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4709728" y="2816125"/>
            <a:ext cx="3167100" cy="11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1267175" y="2816125"/>
            <a:ext cx="3167100" cy="11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1267175" y="2440650"/>
            <a:ext cx="3167100" cy="5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Martian Mono"/>
                <a:ea typeface="Martian Mono"/>
                <a:cs typeface="Martian Mono"/>
                <a:sym typeface="Martian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709728" y="2440650"/>
            <a:ext cx="3167100" cy="5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Martian Mono"/>
                <a:ea typeface="Martian Mono"/>
                <a:cs typeface="Martian Mono"/>
                <a:sym typeface="Martian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981850" y="1490175"/>
            <a:ext cx="3337200" cy="24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4539075" y="1490175"/>
            <a:ext cx="3885000" cy="352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18900044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51" name="Google Shape;51;p8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540070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9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201813" y="1354338"/>
            <a:ext cx="4740300" cy="18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201875" y="3235063"/>
            <a:ext cx="4740300" cy="55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/>
          </p:cNvSpPr>
          <p:nvPr>
            <p:ph type="pic" idx="2"/>
          </p:nvPr>
        </p:nvSpPr>
        <p:spPr>
          <a:xfrm>
            <a:off x="0" y="-690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100000">
                <a:schemeClr val="dk1"/>
              </a:gs>
            </a:gsLst>
            <a:lin ang="108014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dk1"/>
            </a:gs>
          </a:gsLst>
          <a:lin ang="540070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>
            <a:spLocks noGrp="1"/>
          </p:cNvSpPr>
          <p:nvPr>
            <p:ph type="title" hasCustomPrompt="1"/>
          </p:nvPr>
        </p:nvSpPr>
        <p:spPr>
          <a:xfrm>
            <a:off x="798375" y="2849050"/>
            <a:ext cx="3492600" cy="76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98388" y="3617949"/>
            <a:ext cx="3492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2" hasCustomPrompt="1"/>
          </p:nvPr>
        </p:nvSpPr>
        <p:spPr>
          <a:xfrm>
            <a:off x="2825688" y="1138064"/>
            <a:ext cx="3492600" cy="76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2825688" y="1906975"/>
            <a:ext cx="3492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4" hasCustomPrompt="1"/>
          </p:nvPr>
        </p:nvSpPr>
        <p:spPr>
          <a:xfrm>
            <a:off x="4853000" y="2849050"/>
            <a:ext cx="3492600" cy="768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4853013" y="3617949"/>
            <a:ext cx="34926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150300" y="124800"/>
            <a:ext cx="8843400" cy="4893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-10800" y="536625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4"/>
          <p:cNvCxnSpPr/>
          <p:nvPr/>
        </p:nvCxnSpPr>
        <p:spPr>
          <a:xfrm>
            <a:off x="-10800" y="4608500"/>
            <a:ext cx="916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02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rtian Mono SemiBold"/>
              <a:buNone/>
              <a:defRPr sz="2400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15950"/>
            <a:ext cx="77139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6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ctrTitle"/>
          </p:nvPr>
        </p:nvSpPr>
        <p:spPr>
          <a:xfrm>
            <a:off x="670035" y="1017567"/>
            <a:ext cx="4930702" cy="142813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BrainStorm</a:t>
            </a:r>
            <a:endParaRPr sz="3200" dirty="0"/>
          </a:p>
        </p:txBody>
      </p:sp>
      <p:pic>
        <p:nvPicPr>
          <p:cNvPr id="194" name="Google Shape;19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57" b="5300"/>
          <a:stretch/>
        </p:blipFill>
        <p:spPr>
          <a:xfrm>
            <a:off x="6053700" y="535050"/>
            <a:ext cx="2940000" cy="4073400"/>
          </a:xfrm>
          <a:prstGeom prst="rect">
            <a:avLst/>
          </a:prstGeom>
        </p:spPr>
      </p:pic>
      <p:sp>
        <p:nvSpPr>
          <p:cNvPr id="6" name="Google Shape;242;p34"/>
          <p:cNvSpPr txBox="1">
            <a:spLocks noGrp="1"/>
          </p:cNvSpPr>
          <p:nvPr/>
        </p:nvSpPr>
        <p:spPr>
          <a:xfrm>
            <a:off x="944302" y="2630770"/>
            <a:ext cx="4382168" cy="1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AI </a:t>
            </a:r>
            <a:r>
              <a:rPr lang="en-US" sz="1400" dirty="0" err="1"/>
              <a:t>oraqli</a:t>
            </a:r>
            <a:r>
              <a:rPr lang="en-US" sz="1400" dirty="0"/>
              <a:t> MSKT, MRT </a:t>
            </a:r>
            <a:r>
              <a:rPr lang="en-US" sz="1400" dirty="0" err="1"/>
              <a:t>va</a:t>
            </a:r>
            <a:r>
              <a:rPr lang="en-US" sz="1400" dirty="0"/>
              <a:t> KT bosh </a:t>
            </a:r>
            <a:r>
              <a:rPr lang="en-US" sz="1400" dirty="0" err="1"/>
              <a:t>miyya</a:t>
            </a:r>
            <a:r>
              <a:rPr lang="en-US" sz="1400" dirty="0"/>
              <a:t> </a:t>
            </a:r>
            <a:r>
              <a:rPr lang="en-US" sz="1400" dirty="0" err="1"/>
              <a:t>tasvirlarni</a:t>
            </a:r>
            <a:r>
              <a:rPr lang="en-US" sz="1400" dirty="0"/>
              <a:t> </a:t>
            </a:r>
            <a:r>
              <a:rPr lang="en-US" sz="1400" dirty="0" err="1"/>
              <a:t>tashxislashda</a:t>
            </a:r>
            <a:r>
              <a:rPr lang="en-US" sz="1400" dirty="0"/>
              <a:t> med </a:t>
            </a:r>
            <a:r>
              <a:rPr lang="en-US" sz="1400" dirty="0" err="1"/>
              <a:t>yordamchi</a:t>
            </a:r>
            <a:r>
              <a:rPr lang="en-US" sz="1400" dirty="0"/>
              <a:t> </a:t>
            </a:r>
            <a:r>
              <a:rPr lang="en-US" sz="1400" dirty="0" err="1"/>
              <a:t>platforma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7" name="Google Shape;7430;p58"/>
          <p:cNvGrpSpPr/>
          <p:nvPr/>
        </p:nvGrpSpPr>
        <p:grpSpPr>
          <a:xfrm>
            <a:off x="1517875" y="2234190"/>
            <a:ext cx="3295778" cy="211513"/>
            <a:chOff x="1464850" y="436376"/>
            <a:chExt cx="6001362" cy="222300"/>
          </a:xfrm>
        </p:grpSpPr>
        <p:sp>
          <p:nvSpPr>
            <p:cNvPr id="8" name="Google Shape;7431;p58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432;p58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433;p58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34;p58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35;p58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7436;p58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7437;p58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7438;p58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7439;p58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930167" y="599880"/>
            <a:ext cx="4721996" cy="16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Brain tumors</a:t>
            </a:r>
            <a:endParaRPr dirty="0"/>
          </a:p>
        </p:txBody>
      </p:sp>
      <p:sp>
        <p:nvSpPr>
          <p:cNvPr id="6" name="Google Shape;233;p33"/>
          <p:cNvSpPr txBox="1">
            <a:spLocks/>
          </p:cNvSpPr>
          <p:nvPr/>
        </p:nvSpPr>
        <p:spPr>
          <a:xfrm>
            <a:off x="4094308" y="2249280"/>
            <a:ext cx="4393714" cy="1211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   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Brain tumors (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Miyya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raki) -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bu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miya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hujayralarining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anormal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o'sishi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. Bu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hujayralar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betartib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ravishda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ko'payib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,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atrofdagi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miya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to'qimalariga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bosim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o'tkazishi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yoki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zarar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yetkazishi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mumkin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bo'lgan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massa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hosil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qiladi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b="787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AI yordamida tashxislash</a:t>
            </a:r>
            <a:endParaRPr sz="28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19925" y="2181562"/>
            <a:ext cx="3643275" cy="162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    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Tibbiy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tasvir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diagnostikasida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sun'iy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intellektning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(AI)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qo'llanilishi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tibbiy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skanerlarni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tahlil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qilish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uchun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tez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va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aniq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usullarni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taklif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qilish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orqali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sog'liqni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saqlash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soxasida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inqilob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qilmoqda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.</a:t>
            </a:r>
            <a:endParaRPr sz="1400" dirty="0">
              <a:solidFill>
                <a:schemeClr val="bg2">
                  <a:lumMod val="50000"/>
                  <a:lumOff val="50000"/>
                </a:schemeClr>
              </a:solidFill>
              <a:latin typeface="PT Sans" panose="020B0503020203020204" pitchFamily="34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5B1C7A9-DB1A-4131-AC77-A96AFAB1D27B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3738B1-0F67-4EDE-BB77-658E2305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74" y="1490175"/>
            <a:ext cx="3884925" cy="35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AI Model</a:t>
            </a:r>
            <a:endParaRPr sz="28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19925" y="2181562"/>
            <a:ext cx="3528075" cy="162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     </a:t>
            </a:r>
            <a:endParaRPr sz="1400" dirty="0">
              <a:solidFill>
                <a:schemeClr val="bg2">
                  <a:lumMod val="50000"/>
                  <a:lumOff val="50000"/>
                </a:schemeClr>
              </a:solidFill>
              <a:latin typeface="PT Sans" panose="020B0503020203020204" pitchFamily="34" charset="-52"/>
            </a:endParaRPr>
          </a:p>
        </p:txBody>
      </p:sp>
      <p:pic>
        <p:nvPicPr>
          <p:cNvPr id="1030" name="Picture 6" descr="AI versus MD: When Robots Replace Doctors. | by Zennon Nattoru | Medium">
            <a:extLst>
              <a:ext uri="{FF2B5EF4-FFF2-40B4-BE49-F238E27FC236}">
                <a16:creationId xmlns:a16="http://schemas.microsoft.com/office/drawing/2014/main" id="{AAFEBA3B-D6F8-4BD9-B638-0448FA76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00" y="1793862"/>
            <a:ext cx="4248000" cy="23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3;p33">
            <a:extLst>
              <a:ext uri="{FF2B5EF4-FFF2-40B4-BE49-F238E27FC236}">
                <a16:creationId xmlns:a16="http://schemas.microsoft.com/office/drawing/2014/main" id="{D993B89B-439C-4CDB-95F9-5C02E0D8F353}"/>
              </a:ext>
            </a:extLst>
          </p:cNvPr>
          <p:cNvSpPr txBox="1">
            <a:spLocks/>
          </p:cNvSpPr>
          <p:nvPr/>
        </p:nvSpPr>
        <p:spPr>
          <a:xfrm>
            <a:off x="719925" y="2181562"/>
            <a:ext cx="3643275" cy="162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T Sans"/>
              <a:buChar char="●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●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○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T Sans"/>
              <a:buChar char="■"/>
              <a:defRPr sz="1200" b="0" i="0" u="none" strike="noStrike" cap="none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>
              <a:lnSpc>
                <a:spcPct val="150000"/>
              </a:lnSpc>
              <a:buFont typeface="PT Sans"/>
              <a:buNone/>
            </a:pPr>
            <a:r>
              <a:rPr lang="en-US" sz="1400" dirty="0">
                <a:solidFill>
                  <a:schemeClr val="accent1"/>
                </a:solidFill>
              </a:rPr>
              <a:t>     AI model CNN </a:t>
            </a:r>
            <a:r>
              <a:rPr lang="en-US" sz="1400" dirty="0" err="1">
                <a:solidFill>
                  <a:schemeClr val="accent1"/>
                </a:solidFill>
              </a:rPr>
              <a:t>mashhur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MobileNet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arxitekturasi</a:t>
            </a:r>
            <a:r>
              <a:rPr lang="en-US" sz="1400" dirty="0">
                <a:solidFill>
                  <a:schemeClr val="accent1"/>
                </a:solidFill>
              </a:rPr>
              <a:t> 21.200 ta </a:t>
            </a:r>
            <a:r>
              <a:rPr lang="en-US" sz="1400" dirty="0" err="1">
                <a:solidFill>
                  <a:schemeClr val="accent1"/>
                </a:solidFill>
              </a:rPr>
              <a:t>rasmlar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bilan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o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’qitilgan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. 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Aniqligi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PT Sans" panose="020B0503020203020204" pitchFamily="34" charset="-52"/>
              </a:rPr>
              <a:t> 94%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9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1227600" y="311800"/>
            <a:ext cx="6688800" cy="5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Platforma qanday ishlaydi?</a:t>
            </a:r>
            <a:endParaRPr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012DAB-336E-4BF7-8F18-72A93457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8" t="10401" r="15749" b="14191"/>
          <a:stretch/>
        </p:blipFill>
        <p:spPr>
          <a:xfrm>
            <a:off x="1328399" y="980478"/>
            <a:ext cx="6487201" cy="3908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2820600" y="254052"/>
            <a:ext cx="3502800" cy="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Natija</a:t>
            </a:r>
            <a:r>
              <a:rPr lang="en-US" sz="2000" dirty="0"/>
              <a:t>: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7AF9AC-D071-432D-A5C8-3FE89D962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8" t="-569" r="15668" b="13655"/>
          <a:stretch/>
        </p:blipFill>
        <p:spPr>
          <a:xfrm>
            <a:off x="1494000" y="856801"/>
            <a:ext cx="6156000" cy="38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subTitle" idx="1"/>
          </p:nvPr>
        </p:nvSpPr>
        <p:spPr>
          <a:xfrm>
            <a:off x="1081421" y="3612128"/>
            <a:ext cx="3492600" cy="863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Nurgeldi</a:t>
            </a:r>
            <a:br>
              <a:rPr lang="en" dirty="0"/>
            </a:br>
            <a:r>
              <a:rPr lang="en" dirty="0"/>
              <a:t>AI va Backend developer</a:t>
            </a:r>
            <a:endParaRPr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4723200" y="3640836"/>
            <a:ext cx="3492600" cy="935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  <a:lumOff val="25000"/>
                  </a:schemeClr>
                </a:solidFill>
              </a:rPr>
              <a:t>Muhriddin</a:t>
            </a:r>
            <a:br>
              <a:rPr lang="en" dirty="0"/>
            </a:br>
            <a:r>
              <a:rPr lang="en" dirty="0"/>
              <a:t>Data science va Frontend developer</a:t>
            </a:r>
            <a:endParaRPr dirty="0"/>
          </a:p>
        </p:txBody>
      </p:sp>
      <p:sp>
        <p:nvSpPr>
          <p:cNvPr id="21" name="Google Shape;192;p29">
            <a:extLst>
              <a:ext uri="{FF2B5EF4-FFF2-40B4-BE49-F238E27FC236}">
                <a16:creationId xmlns:a16="http://schemas.microsoft.com/office/drawing/2014/main" id="{86F312D3-55E6-4E5F-88A4-CBE4819C8FA7}"/>
              </a:ext>
            </a:extLst>
          </p:cNvPr>
          <p:cNvSpPr txBox="1">
            <a:spLocks/>
          </p:cNvSpPr>
          <p:nvPr/>
        </p:nvSpPr>
        <p:spPr>
          <a:xfrm>
            <a:off x="2519984" y="389501"/>
            <a:ext cx="4406431" cy="863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3000" b="0" i="0" u="none" strike="noStrike" cap="none">
                <a:solidFill>
                  <a:schemeClr val="lt2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ian Mono SemiBold"/>
              <a:buNone/>
              <a:defRPr sz="5200" b="0" i="0" u="none" strike="noStrike" cap="none">
                <a:solidFill>
                  <a:srgbClr val="191919"/>
                </a:solidFill>
                <a:latin typeface="Martian Mono SemiBold"/>
                <a:ea typeface="Martian Mono SemiBold"/>
                <a:cs typeface="Martian Mono SemiBold"/>
                <a:sym typeface="Martian Mono SemiBold"/>
              </a:defRPr>
            </a:lvl9pPr>
          </a:lstStyle>
          <a:p>
            <a:r>
              <a:rPr lang="en-US" sz="2400" dirty="0" err="1"/>
              <a:t>Bizning</a:t>
            </a:r>
            <a:r>
              <a:rPr lang="en-US" sz="2400" dirty="0"/>
              <a:t> </a:t>
            </a:r>
            <a:r>
              <a:rPr lang="en-US" sz="2400" dirty="0" err="1"/>
              <a:t>jamoa</a:t>
            </a:r>
            <a:endParaRPr lang="en-US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D940FE-D39D-40EA-9280-57FEAA24E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1" t="11551" r="9909" b="9463"/>
          <a:stretch/>
        </p:blipFill>
        <p:spPr>
          <a:xfrm rot="16200000">
            <a:off x="1750463" y="1577124"/>
            <a:ext cx="2154516" cy="16422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83C460-3562-4384-A48C-A2DA7F7FD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2" t="3712" r="10918" b="13792"/>
          <a:stretch/>
        </p:blipFill>
        <p:spPr>
          <a:xfrm rot="16200000">
            <a:off x="5227246" y="1588901"/>
            <a:ext cx="2227626" cy="16917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7;p48">
            <a:extLst>
              <a:ext uri="{FF2B5EF4-FFF2-40B4-BE49-F238E27FC236}">
                <a16:creationId xmlns:a16="http://schemas.microsoft.com/office/drawing/2014/main" id="{67CA9704-0FD6-49E2-8E5D-074E5B9EC271}"/>
              </a:ext>
            </a:extLst>
          </p:cNvPr>
          <p:cNvSpPr txBox="1">
            <a:spLocks/>
          </p:cNvSpPr>
          <p:nvPr/>
        </p:nvSpPr>
        <p:spPr>
          <a:xfrm>
            <a:off x="4784671" y="2271223"/>
            <a:ext cx="42840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Savol</a:t>
            </a:r>
            <a:r>
              <a:rPr lang="en-US" dirty="0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va</a:t>
            </a:r>
            <a:r>
              <a:rPr lang="en-US" dirty="0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takliflar</a:t>
            </a:r>
            <a:r>
              <a:rPr lang="en-US" dirty="0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uchun</a:t>
            </a:r>
            <a:r>
              <a:rPr lang="en-US" dirty="0">
                <a:solidFill>
                  <a:schemeClr val="accent6"/>
                </a:solidFill>
                <a:latin typeface="Martian Mono"/>
                <a:ea typeface="Martian Mono"/>
                <a:cs typeface="Martian Mono"/>
                <a:sym typeface="Martian Mono"/>
              </a:rPr>
              <a:t>: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nyarashbayev97@gmail.com 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t.me/@AIcoder0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+998 91 316 96 59</a:t>
            </a:r>
          </a:p>
        </p:txBody>
      </p:sp>
      <p:sp>
        <p:nvSpPr>
          <p:cNvPr id="22" name="Google Shape;323;p37">
            <a:extLst>
              <a:ext uri="{FF2B5EF4-FFF2-40B4-BE49-F238E27FC236}">
                <a16:creationId xmlns:a16="http://schemas.microsoft.com/office/drawing/2014/main" id="{41C8A543-2136-4485-99A6-C6E56D1A5AD6}"/>
              </a:ext>
            </a:extLst>
          </p:cNvPr>
          <p:cNvSpPr txBox="1">
            <a:spLocks/>
          </p:cNvSpPr>
          <p:nvPr/>
        </p:nvSpPr>
        <p:spPr>
          <a:xfrm>
            <a:off x="5465728" y="1193586"/>
            <a:ext cx="27576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 err="1">
                <a:solidFill>
                  <a:schemeClr val="accent6"/>
                </a:solidFill>
                <a:latin typeface="Martian Mono SemiBold" panose="020B0604020202020204" charset="0"/>
              </a:rPr>
              <a:t>Aloqa</a:t>
            </a:r>
            <a:endParaRPr lang="en-US" sz="4400" dirty="0">
              <a:solidFill>
                <a:schemeClr val="accent6"/>
              </a:solidFill>
              <a:latin typeface="Martian Mono SemiBold" panose="020B0604020202020204" charset="0"/>
            </a:endParaRPr>
          </a:p>
        </p:txBody>
      </p:sp>
      <p:grpSp>
        <p:nvGrpSpPr>
          <p:cNvPr id="23" name="Google Shape;10725;p65">
            <a:extLst>
              <a:ext uri="{FF2B5EF4-FFF2-40B4-BE49-F238E27FC236}">
                <a16:creationId xmlns:a16="http://schemas.microsoft.com/office/drawing/2014/main" id="{8301D3C9-048F-40D5-AEEF-087D12418243}"/>
              </a:ext>
            </a:extLst>
          </p:cNvPr>
          <p:cNvGrpSpPr/>
          <p:nvPr/>
        </p:nvGrpSpPr>
        <p:grpSpPr>
          <a:xfrm>
            <a:off x="1356671" y="1482813"/>
            <a:ext cx="2260800" cy="2177874"/>
            <a:chOff x="1303876" y="2419377"/>
            <a:chExt cx="363275" cy="354626"/>
          </a:xfrm>
        </p:grpSpPr>
        <p:sp>
          <p:nvSpPr>
            <p:cNvPr id="24" name="Google Shape;10726;p65">
              <a:extLst>
                <a:ext uri="{FF2B5EF4-FFF2-40B4-BE49-F238E27FC236}">
                  <a16:creationId xmlns:a16="http://schemas.microsoft.com/office/drawing/2014/main" id="{38FD0A79-4416-462D-86EF-A07B08438018}"/>
                </a:ext>
              </a:extLst>
            </p:cNvPr>
            <p:cNvSpPr/>
            <p:nvPr/>
          </p:nvSpPr>
          <p:spPr>
            <a:xfrm>
              <a:off x="1303876" y="2507701"/>
              <a:ext cx="363275" cy="266302"/>
            </a:xfrm>
            <a:custGeom>
              <a:avLst/>
              <a:gdLst/>
              <a:ahLst/>
              <a:cxnLst/>
              <a:rect l="l" t="t" r="r" b="b"/>
              <a:pathLst>
                <a:path w="11467" h="8406" extrusionOk="0">
                  <a:moveTo>
                    <a:pt x="3251" y="1631"/>
                  </a:moveTo>
                  <a:lnTo>
                    <a:pt x="3680" y="2060"/>
                  </a:lnTo>
                  <a:lnTo>
                    <a:pt x="2060" y="3691"/>
                  </a:lnTo>
                  <a:lnTo>
                    <a:pt x="1620" y="3262"/>
                  </a:lnTo>
                  <a:lnTo>
                    <a:pt x="3251" y="1631"/>
                  </a:lnTo>
                  <a:close/>
                  <a:moveTo>
                    <a:pt x="8156" y="1929"/>
                  </a:moveTo>
                  <a:lnTo>
                    <a:pt x="9799" y="3560"/>
                  </a:lnTo>
                  <a:lnTo>
                    <a:pt x="9371" y="3989"/>
                  </a:lnTo>
                  <a:lnTo>
                    <a:pt x="7728" y="2357"/>
                  </a:lnTo>
                  <a:lnTo>
                    <a:pt x="8156" y="1929"/>
                  </a:lnTo>
                  <a:close/>
                  <a:moveTo>
                    <a:pt x="7609" y="2715"/>
                  </a:moveTo>
                  <a:lnTo>
                    <a:pt x="9014" y="4108"/>
                  </a:lnTo>
                  <a:lnTo>
                    <a:pt x="8692" y="4405"/>
                  </a:lnTo>
                  <a:cubicBezTo>
                    <a:pt x="8656" y="4453"/>
                    <a:pt x="8621" y="4501"/>
                    <a:pt x="8597" y="4560"/>
                  </a:cubicBezTo>
                  <a:cubicBezTo>
                    <a:pt x="8561" y="4620"/>
                    <a:pt x="8549" y="4679"/>
                    <a:pt x="8549" y="4739"/>
                  </a:cubicBezTo>
                  <a:cubicBezTo>
                    <a:pt x="8537" y="4870"/>
                    <a:pt x="8490" y="4989"/>
                    <a:pt x="8383" y="5072"/>
                  </a:cubicBezTo>
                  <a:lnTo>
                    <a:pt x="7847" y="5620"/>
                  </a:lnTo>
                  <a:lnTo>
                    <a:pt x="5930" y="3691"/>
                  </a:lnTo>
                  <a:lnTo>
                    <a:pt x="6609" y="3429"/>
                  </a:lnTo>
                  <a:cubicBezTo>
                    <a:pt x="6609" y="3429"/>
                    <a:pt x="6632" y="3429"/>
                    <a:pt x="6632" y="3417"/>
                  </a:cubicBezTo>
                  <a:cubicBezTo>
                    <a:pt x="6739" y="3358"/>
                    <a:pt x="6823" y="3262"/>
                    <a:pt x="6882" y="3155"/>
                  </a:cubicBezTo>
                  <a:cubicBezTo>
                    <a:pt x="7109" y="3119"/>
                    <a:pt x="7299" y="3012"/>
                    <a:pt x="7466" y="2858"/>
                  </a:cubicBezTo>
                  <a:lnTo>
                    <a:pt x="7609" y="2715"/>
                  </a:lnTo>
                  <a:close/>
                  <a:moveTo>
                    <a:pt x="3846" y="6084"/>
                  </a:moveTo>
                  <a:lnTo>
                    <a:pt x="4120" y="6358"/>
                  </a:lnTo>
                  <a:lnTo>
                    <a:pt x="3739" y="6727"/>
                  </a:lnTo>
                  <a:lnTo>
                    <a:pt x="3656" y="6822"/>
                  </a:lnTo>
                  <a:cubicBezTo>
                    <a:pt x="3620" y="6846"/>
                    <a:pt x="3584" y="6858"/>
                    <a:pt x="3537" y="6858"/>
                  </a:cubicBezTo>
                  <a:cubicBezTo>
                    <a:pt x="3489" y="6858"/>
                    <a:pt x="3441" y="6846"/>
                    <a:pt x="3418" y="6822"/>
                  </a:cubicBezTo>
                  <a:lnTo>
                    <a:pt x="3382" y="6787"/>
                  </a:lnTo>
                  <a:cubicBezTo>
                    <a:pt x="3322" y="6727"/>
                    <a:pt x="3322" y="6608"/>
                    <a:pt x="3382" y="6548"/>
                  </a:cubicBezTo>
                  <a:lnTo>
                    <a:pt x="3846" y="6084"/>
                  </a:lnTo>
                  <a:close/>
                  <a:moveTo>
                    <a:pt x="4334" y="6608"/>
                  </a:moveTo>
                  <a:lnTo>
                    <a:pt x="4608" y="6882"/>
                  </a:lnTo>
                  <a:lnTo>
                    <a:pt x="4311" y="7156"/>
                  </a:lnTo>
                  <a:lnTo>
                    <a:pt x="4227" y="7239"/>
                  </a:lnTo>
                  <a:cubicBezTo>
                    <a:pt x="4203" y="7263"/>
                    <a:pt x="4156" y="7275"/>
                    <a:pt x="4108" y="7275"/>
                  </a:cubicBezTo>
                  <a:cubicBezTo>
                    <a:pt x="4072" y="7275"/>
                    <a:pt x="4025" y="7263"/>
                    <a:pt x="3989" y="7239"/>
                  </a:cubicBezTo>
                  <a:lnTo>
                    <a:pt x="3965" y="7203"/>
                  </a:lnTo>
                  <a:cubicBezTo>
                    <a:pt x="3906" y="7144"/>
                    <a:pt x="3906" y="7037"/>
                    <a:pt x="3965" y="6977"/>
                  </a:cubicBezTo>
                  <a:lnTo>
                    <a:pt x="4334" y="6608"/>
                  </a:lnTo>
                  <a:close/>
                  <a:moveTo>
                    <a:pt x="4858" y="7096"/>
                  </a:moveTo>
                  <a:lnTo>
                    <a:pt x="5132" y="7370"/>
                  </a:lnTo>
                  <a:lnTo>
                    <a:pt x="4954" y="7537"/>
                  </a:lnTo>
                  <a:lnTo>
                    <a:pt x="4811" y="7668"/>
                  </a:lnTo>
                  <a:cubicBezTo>
                    <a:pt x="4781" y="7697"/>
                    <a:pt x="4742" y="7712"/>
                    <a:pt x="4704" y="7712"/>
                  </a:cubicBezTo>
                  <a:cubicBezTo>
                    <a:pt x="4665" y="7712"/>
                    <a:pt x="4626" y="7697"/>
                    <a:pt x="4596" y="7668"/>
                  </a:cubicBezTo>
                  <a:lnTo>
                    <a:pt x="4549" y="7620"/>
                  </a:lnTo>
                  <a:cubicBezTo>
                    <a:pt x="4513" y="7596"/>
                    <a:pt x="4501" y="7549"/>
                    <a:pt x="4501" y="7513"/>
                  </a:cubicBezTo>
                  <a:cubicBezTo>
                    <a:pt x="4501" y="7477"/>
                    <a:pt x="4513" y="7441"/>
                    <a:pt x="4549" y="7418"/>
                  </a:cubicBezTo>
                  <a:lnTo>
                    <a:pt x="4858" y="7096"/>
                  </a:lnTo>
                  <a:close/>
                  <a:moveTo>
                    <a:pt x="3811" y="2417"/>
                  </a:moveTo>
                  <a:lnTo>
                    <a:pt x="3965" y="2560"/>
                  </a:lnTo>
                  <a:cubicBezTo>
                    <a:pt x="4181" y="2776"/>
                    <a:pt x="4462" y="2894"/>
                    <a:pt x="4756" y="2894"/>
                  </a:cubicBezTo>
                  <a:cubicBezTo>
                    <a:pt x="4771" y="2894"/>
                    <a:pt x="4785" y="2894"/>
                    <a:pt x="4799" y="2893"/>
                  </a:cubicBezTo>
                  <a:cubicBezTo>
                    <a:pt x="5394" y="2858"/>
                    <a:pt x="6168" y="2798"/>
                    <a:pt x="6549" y="2703"/>
                  </a:cubicBezTo>
                  <a:cubicBezTo>
                    <a:pt x="6573" y="2715"/>
                    <a:pt x="6597" y="2738"/>
                    <a:pt x="6609" y="2774"/>
                  </a:cubicBezTo>
                  <a:cubicBezTo>
                    <a:pt x="6632" y="2834"/>
                    <a:pt x="6632" y="2893"/>
                    <a:pt x="6597" y="2953"/>
                  </a:cubicBezTo>
                  <a:cubicBezTo>
                    <a:pt x="6573" y="3024"/>
                    <a:pt x="6525" y="3084"/>
                    <a:pt x="6466" y="3119"/>
                  </a:cubicBezTo>
                  <a:lnTo>
                    <a:pt x="5561" y="3489"/>
                  </a:lnTo>
                  <a:cubicBezTo>
                    <a:pt x="5501" y="3500"/>
                    <a:pt x="5466" y="3560"/>
                    <a:pt x="5454" y="3608"/>
                  </a:cubicBezTo>
                  <a:cubicBezTo>
                    <a:pt x="5442" y="3667"/>
                    <a:pt x="5454" y="3727"/>
                    <a:pt x="5501" y="3750"/>
                  </a:cubicBezTo>
                  <a:lnTo>
                    <a:pt x="7716" y="5977"/>
                  </a:lnTo>
                  <a:lnTo>
                    <a:pt x="8013" y="6275"/>
                  </a:lnTo>
                  <a:cubicBezTo>
                    <a:pt x="8097" y="6346"/>
                    <a:pt x="8097" y="6453"/>
                    <a:pt x="8025" y="6513"/>
                  </a:cubicBezTo>
                  <a:lnTo>
                    <a:pt x="8002" y="6537"/>
                  </a:lnTo>
                  <a:cubicBezTo>
                    <a:pt x="7972" y="6566"/>
                    <a:pt x="7927" y="6581"/>
                    <a:pt x="7882" y="6581"/>
                  </a:cubicBezTo>
                  <a:cubicBezTo>
                    <a:pt x="7838" y="6581"/>
                    <a:pt x="7793" y="6566"/>
                    <a:pt x="7763" y="6537"/>
                  </a:cubicBezTo>
                  <a:lnTo>
                    <a:pt x="7668" y="6453"/>
                  </a:lnTo>
                  <a:lnTo>
                    <a:pt x="5775" y="4560"/>
                  </a:lnTo>
                  <a:cubicBezTo>
                    <a:pt x="5745" y="4530"/>
                    <a:pt x="5701" y="4515"/>
                    <a:pt x="5656" y="4515"/>
                  </a:cubicBezTo>
                  <a:cubicBezTo>
                    <a:pt x="5611" y="4515"/>
                    <a:pt x="5567" y="4530"/>
                    <a:pt x="5537" y="4560"/>
                  </a:cubicBezTo>
                  <a:cubicBezTo>
                    <a:pt x="5477" y="4620"/>
                    <a:pt x="5477" y="4739"/>
                    <a:pt x="5537" y="4798"/>
                  </a:cubicBezTo>
                  <a:lnTo>
                    <a:pt x="7430" y="6691"/>
                  </a:lnTo>
                  <a:cubicBezTo>
                    <a:pt x="7490" y="6751"/>
                    <a:pt x="7490" y="6846"/>
                    <a:pt x="7430" y="6906"/>
                  </a:cubicBezTo>
                  <a:lnTo>
                    <a:pt x="7406" y="6941"/>
                  </a:lnTo>
                  <a:cubicBezTo>
                    <a:pt x="7376" y="6971"/>
                    <a:pt x="7335" y="6986"/>
                    <a:pt x="7293" y="6986"/>
                  </a:cubicBezTo>
                  <a:cubicBezTo>
                    <a:pt x="7251" y="6986"/>
                    <a:pt x="7210" y="6971"/>
                    <a:pt x="7180" y="6941"/>
                  </a:cubicBezTo>
                  <a:lnTo>
                    <a:pt x="7120" y="6882"/>
                  </a:lnTo>
                  <a:lnTo>
                    <a:pt x="5120" y="4882"/>
                  </a:lnTo>
                  <a:cubicBezTo>
                    <a:pt x="5096" y="4852"/>
                    <a:pt x="5055" y="4837"/>
                    <a:pt x="5010" y="4837"/>
                  </a:cubicBezTo>
                  <a:cubicBezTo>
                    <a:pt x="4965" y="4837"/>
                    <a:pt x="4918" y="4852"/>
                    <a:pt x="4882" y="4882"/>
                  </a:cubicBezTo>
                  <a:cubicBezTo>
                    <a:pt x="4823" y="4941"/>
                    <a:pt x="4823" y="5060"/>
                    <a:pt x="4882" y="5120"/>
                  </a:cubicBezTo>
                  <a:lnTo>
                    <a:pt x="6882" y="7120"/>
                  </a:lnTo>
                  <a:cubicBezTo>
                    <a:pt x="6906" y="7144"/>
                    <a:pt x="6930" y="7191"/>
                    <a:pt x="6930" y="7227"/>
                  </a:cubicBezTo>
                  <a:cubicBezTo>
                    <a:pt x="6930" y="7251"/>
                    <a:pt x="6906" y="7299"/>
                    <a:pt x="6882" y="7322"/>
                  </a:cubicBezTo>
                  <a:lnTo>
                    <a:pt x="6835" y="7370"/>
                  </a:lnTo>
                  <a:cubicBezTo>
                    <a:pt x="6805" y="7400"/>
                    <a:pt x="6763" y="7415"/>
                    <a:pt x="6722" y="7415"/>
                  </a:cubicBezTo>
                  <a:cubicBezTo>
                    <a:pt x="6680" y="7415"/>
                    <a:pt x="6638" y="7400"/>
                    <a:pt x="6609" y="7370"/>
                  </a:cubicBezTo>
                  <a:lnTo>
                    <a:pt x="6478" y="7239"/>
                  </a:lnTo>
                  <a:lnTo>
                    <a:pt x="4799" y="5560"/>
                  </a:lnTo>
                  <a:cubicBezTo>
                    <a:pt x="4769" y="5530"/>
                    <a:pt x="4724" y="5516"/>
                    <a:pt x="4680" y="5516"/>
                  </a:cubicBezTo>
                  <a:cubicBezTo>
                    <a:pt x="4635" y="5516"/>
                    <a:pt x="4590" y="5530"/>
                    <a:pt x="4561" y="5560"/>
                  </a:cubicBezTo>
                  <a:cubicBezTo>
                    <a:pt x="4501" y="5620"/>
                    <a:pt x="4501" y="5739"/>
                    <a:pt x="4561" y="5798"/>
                  </a:cubicBezTo>
                  <a:lnTo>
                    <a:pt x="6239" y="7477"/>
                  </a:lnTo>
                  <a:cubicBezTo>
                    <a:pt x="6275" y="7501"/>
                    <a:pt x="6287" y="7537"/>
                    <a:pt x="6287" y="7584"/>
                  </a:cubicBezTo>
                  <a:cubicBezTo>
                    <a:pt x="6287" y="7620"/>
                    <a:pt x="6275" y="7656"/>
                    <a:pt x="6239" y="7680"/>
                  </a:cubicBezTo>
                  <a:lnTo>
                    <a:pt x="6180" y="7739"/>
                  </a:lnTo>
                  <a:cubicBezTo>
                    <a:pt x="6150" y="7769"/>
                    <a:pt x="6114" y="7784"/>
                    <a:pt x="6080" y="7784"/>
                  </a:cubicBezTo>
                  <a:cubicBezTo>
                    <a:pt x="6046" y="7784"/>
                    <a:pt x="6013" y="7769"/>
                    <a:pt x="5989" y="7739"/>
                  </a:cubicBezTo>
                  <a:lnTo>
                    <a:pt x="3037" y="4798"/>
                  </a:lnTo>
                  <a:cubicBezTo>
                    <a:pt x="2953" y="4703"/>
                    <a:pt x="2894" y="4584"/>
                    <a:pt x="2882" y="4453"/>
                  </a:cubicBezTo>
                  <a:cubicBezTo>
                    <a:pt x="2882" y="4393"/>
                    <a:pt x="2858" y="4334"/>
                    <a:pt x="2834" y="4274"/>
                  </a:cubicBezTo>
                  <a:cubicBezTo>
                    <a:pt x="2799" y="4215"/>
                    <a:pt x="2775" y="4167"/>
                    <a:pt x="2727" y="4131"/>
                  </a:cubicBezTo>
                  <a:lnTo>
                    <a:pt x="2418" y="3810"/>
                  </a:lnTo>
                  <a:lnTo>
                    <a:pt x="3811" y="2417"/>
                  </a:lnTo>
                  <a:close/>
                  <a:moveTo>
                    <a:pt x="5370" y="7572"/>
                  </a:moveTo>
                  <a:lnTo>
                    <a:pt x="5632" y="7846"/>
                  </a:lnTo>
                  <a:lnTo>
                    <a:pt x="5454" y="8025"/>
                  </a:lnTo>
                  <a:cubicBezTo>
                    <a:pt x="5430" y="8061"/>
                    <a:pt x="5394" y="8072"/>
                    <a:pt x="5346" y="8072"/>
                  </a:cubicBezTo>
                  <a:cubicBezTo>
                    <a:pt x="5311" y="8072"/>
                    <a:pt x="5275" y="8049"/>
                    <a:pt x="5251" y="8025"/>
                  </a:cubicBezTo>
                  <a:lnTo>
                    <a:pt x="5192" y="7965"/>
                  </a:lnTo>
                  <a:cubicBezTo>
                    <a:pt x="5156" y="7941"/>
                    <a:pt x="5144" y="7906"/>
                    <a:pt x="5144" y="7858"/>
                  </a:cubicBezTo>
                  <a:cubicBezTo>
                    <a:pt x="5144" y="7822"/>
                    <a:pt x="5156" y="7787"/>
                    <a:pt x="5192" y="7751"/>
                  </a:cubicBezTo>
                  <a:lnTo>
                    <a:pt x="5370" y="7572"/>
                  </a:lnTo>
                  <a:close/>
                  <a:moveTo>
                    <a:pt x="2251" y="0"/>
                  </a:moveTo>
                  <a:cubicBezTo>
                    <a:pt x="2203" y="0"/>
                    <a:pt x="2167" y="12"/>
                    <a:pt x="2132" y="48"/>
                  </a:cubicBezTo>
                  <a:lnTo>
                    <a:pt x="1394" y="786"/>
                  </a:lnTo>
                  <a:cubicBezTo>
                    <a:pt x="1334" y="845"/>
                    <a:pt x="1334" y="964"/>
                    <a:pt x="1394" y="1024"/>
                  </a:cubicBezTo>
                  <a:cubicBezTo>
                    <a:pt x="1423" y="1054"/>
                    <a:pt x="1468" y="1069"/>
                    <a:pt x="1513" y="1069"/>
                  </a:cubicBezTo>
                  <a:cubicBezTo>
                    <a:pt x="1557" y="1069"/>
                    <a:pt x="1602" y="1054"/>
                    <a:pt x="1632" y="1024"/>
                  </a:cubicBezTo>
                  <a:lnTo>
                    <a:pt x="2251" y="405"/>
                  </a:lnTo>
                  <a:lnTo>
                    <a:pt x="3156" y="1310"/>
                  </a:lnTo>
                  <a:lnTo>
                    <a:pt x="1334" y="3143"/>
                  </a:lnTo>
                  <a:lnTo>
                    <a:pt x="417" y="2238"/>
                  </a:lnTo>
                  <a:lnTo>
                    <a:pt x="1155" y="1500"/>
                  </a:lnTo>
                  <a:cubicBezTo>
                    <a:pt x="1215" y="1441"/>
                    <a:pt x="1215" y="1322"/>
                    <a:pt x="1155" y="1262"/>
                  </a:cubicBezTo>
                  <a:cubicBezTo>
                    <a:pt x="1126" y="1232"/>
                    <a:pt x="1081" y="1217"/>
                    <a:pt x="1036" y="1217"/>
                  </a:cubicBezTo>
                  <a:cubicBezTo>
                    <a:pt x="992" y="1217"/>
                    <a:pt x="947" y="1232"/>
                    <a:pt x="917" y="1262"/>
                  </a:cubicBezTo>
                  <a:lnTo>
                    <a:pt x="60" y="2119"/>
                  </a:lnTo>
                  <a:cubicBezTo>
                    <a:pt x="1" y="2179"/>
                    <a:pt x="1" y="2298"/>
                    <a:pt x="60" y="2357"/>
                  </a:cubicBezTo>
                  <a:lnTo>
                    <a:pt x="1191" y="3489"/>
                  </a:lnTo>
                  <a:cubicBezTo>
                    <a:pt x="1227" y="3512"/>
                    <a:pt x="1275" y="3524"/>
                    <a:pt x="1310" y="3524"/>
                  </a:cubicBezTo>
                  <a:cubicBezTo>
                    <a:pt x="1346" y="3524"/>
                    <a:pt x="1370" y="3512"/>
                    <a:pt x="1405" y="3500"/>
                  </a:cubicBezTo>
                  <a:lnTo>
                    <a:pt x="1953" y="4048"/>
                  </a:lnTo>
                  <a:cubicBezTo>
                    <a:pt x="1989" y="4084"/>
                    <a:pt x="2025" y="4096"/>
                    <a:pt x="2072" y="4096"/>
                  </a:cubicBezTo>
                  <a:cubicBezTo>
                    <a:pt x="2120" y="4096"/>
                    <a:pt x="2167" y="4084"/>
                    <a:pt x="2191" y="4048"/>
                  </a:cubicBezTo>
                  <a:lnTo>
                    <a:pt x="2501" y="4358"/>
                  </a:lnTo>
                  <a:cubicBezTo>
                    <a:pt x="2525" y="4382"/>
                    <a:pt x="2537" y="4393"/>
                    <a:pt x="2537" y="4405"/>
                  </a:cubicBezTo>
                  <a:cubicBezTo>
                    <a:pt x="2548" y="4417"/>
                    <a:pt x="2548" y="4453"/>
                    <a:pt x="2548" y="4465"/>
                  </a:cubicBezTo>
                  <a:cubicBezTo>
                    <a:pt x="2560" y="4679"/>
                    <a:pt x="2656" y="4882"/>
                    <a:pt x="2799" y="5036"/>
                  </a:cubicBezTo>
                  <a:lnTo>
                    <a:pt x="3632" y="5870"/>
                  </a:lnTo>
                  <a:lnTo>
                    <a:pt x="3180" y="6322"/>
                  </a:lnTo>
                  <a:cubicBezTo>
                    <a:pt x="2977" y="6525"/>
                    <a:pt x="2977" y="6846"/>
                    <a:pt x="3180" y="7037"/>
                  </a:cubicBezTo>
                  <a:lnTo>
                    <a:pt x="3203" y="7072"/>
                  </a:lnTo>
                  <a:cubicBezTo>
                    <a:pt x="3299" y="7156"/>
                    <a:pt x="3430" y="7215"/>
                    <a:pt x="3561" y="7215"/>
                  </a:cubicBezTo>
                  <a:lnTo>
                    <a:pt x="3632" y="7215"/>
                  </a:lnTo>
                  <a:cubicBezTo>
                    <a:pt x="3656" y="7310"/>
                    <a:pt x="3691" y="7382"/>
                    <a:pt x="3775" y="7453"/>
                  </a:cubicBezTo>
                  <a:lnTo>
                    <a:pt x="3799" y="7489"/>
                  </a:lnTo>
                  <a:cubicBezTo>
                    <a:pt x="3894" y="7572"/>
                    <a:pt x="4025" y="7632"/>
                    <a:pt x="4156" y="7632"/>
                  </a:cubicBezTo>
                  <a:lnTo>
                    <a:pt x="4203" y="7632"/>
                  </a:lnTo>
                  <a:cubicBezTo>
                    <a:pt x="4215" y="7727"/>
                    <a:pt x="4263" y="7811"/>
                    <a:pt x="4334" y="7870"/>
                  </a:cubicBezTo>
                  <a:lnTo>
                    <a:pt x="4382" y="7918"/>
                  </a:lnTo>
                  <a:cubicBezTo>
                    <a:pt x="4475" y="8011"/>
                    <a:pt x="4593" y="8062"/>
                    <a:pt x="4713" y="8062"/>
                  </a:cubicBezTo>
                  <a:cubicBezTo>
                    <a:pt x="4762" y="8062"/>
                    <a:pt x="4810" y="8054"/>
                    <a:pt x="4858" y="8037"/>
                  </a:cubicBezTo>
                  <a:cubicBezTo>
                    <a:pt x="4882" y="8096"/>
                    <a:pt x="4918" y="8156"/>
                    <a:pt x="4977" y="8215"/>
                  </a:cubicBezTo>
                  <a:lnTo>
                    <a:pt x="5037" y="8275"/>
                  </a:lnTo>
                  <a:cubicBezTo>
                    <a:pt x="5120" y="8370"/>
                    <a:pt x="5239" y="8406"/>
                    <a:pt x="5382" y="8406"/>
                  </a:cubicBezTo>
                  <a:cubicBezTo>
                    <a:pt x="5513" y="8406"/>
                    <a:pt x="5632" y="8370"/>
                    <a:pt x="5716" y="8275"/>
                  </a:cubicBezTo>
                  <a:lnTo>
                    <a:pt x="5918" y="8084"/>
                  </a:lnTo>
                  <a:cubicBezTo>
                    <a:pt x="5977" y="8108"/>
                    <a:pt x="6049" y="8132"/>
                    <a:pt x="6120" y="8132"/>
                  </a:cubicBezTo>
                  <a:cubicBezTo>
                    <a:pt x="6239" y="8132"/>
                    <a:pt x="6358" y="8084"/>
                    <a:pt x="6466" y="7989"/>
                  </a:cubicBezTo>
                  <a:lnTo>
                    <a:pt x="6525" y="7930"/>
                  </a:lnTo>
                  <a:cubicBezTo>
                    <a:pt x="6573" y="7894"/>
                    <a:pt x="6609" y="7834"/>
                    <a:pt x="6644" y="7751"/>
                  </a:cubicBezTo>
                  <a:cubicBezTo>
                    <a:pt x="6687" y="7763"/>
                    <a:pt x="6732" y="7769"/>
                    <a:pt x="6777" y="7769"/>
                  </a:cubicBezTo>
                  <a:cubicBezTo>
                    <a:pt x="6905" y="7769"/>
                    <a:pt x="7032" y="7720"/>
                    <a:pt x="7120" y="7632"/>
                  </a:cubicBezTo>
                  <a:lnTo>
                    <a:pt x="7168" y="7596"/>
                  </a:lnTo>
                  <a:cubicBezTo>
                    <a:pt x="7240" y="7513"/>
                    <a:pt x="7287" y="7441"/>
                    <a:pt x="7299" y="7358"/>
                  </a:cubicBezTo>
                  <a:cubicBezTo>
                    <a:pt x="7313" y="7359"/>
                    <a:pt x="7327" y="7360"/>
                    <a:pt x="7341" y="7360"/>
                  </a:cubicBezTo>
                  <a:cubicBezTo>
                    <a:pt x="7470" y="7360"/>
                    <a:pt x="7597" y="7311"/>
                    <a:pt x="7704" y="7203"/>
                  </a:cubicBezTo>
                  <a:lnTo>
                    <a:pt x="7728" y="7179"/>
                  </a:lnTo>
                  <a:cubicBezTo>
                    <a:pt x="7799" y="7096"/>
                    <a:pt x="7835" y="7025"/>
                    <a:pt x="7859" y="6941"/>
                  </a:cubicBezTo>
                  <a:cubicBezTo>
                    <a:pt x="7874" y="6943"/>
                    <a:pt x="7889" y="6943"/>
                    <a:pt x="7905" y="6943"/>
                  </a:cubicBezTo>
                  <a:cubicBezTo>
                    <a:pt x="8046" y="6943"/>
                    <a:pt x="8192" y="6894"/>
                    <a:pt x="8299" y="6787"/>
                  </a:cubicBezTo>
                  <a:lnTo>
                    <a:pt x="8323" y="6763"/>
                  </a:lnTo>
                  <a:cubicBezTo>
                    <a:pt x="8514" y="6560"/>
                    <a:pt x="8514" y="6239"/>
                    <a:pt x="8323" y="6048"/>
                  </a:cubicBezTo>
                  <a:lnTo>
                    <a:pt x="8144" y="5870"/>
                  </a:lnTo>
                  <a:lnTo>
                    <a:pt x="8680" y="5334"/>
                  </a:lnTo>
                  <a:cubicBezTo>
                    <a:pt x="8835" y="5179"/>
                    <a:pt x="8918" y="4989"/>
                    <a:pt x="8930" y="4763"/>
                  </a:cubicBezTo>
                  <a:cubicBezTo>
                    <a:pt x="8930" y="4751"/>
                    <a:pt x="8930" y="4715"/>
                    <a:pt x="8954" y="4703"/>
                  </a:cubicBezTo>
                  <a:cubicBezTo>
                    <a:pt x="8966" y="4691"/>
                    <a:pt x="8966" y="4679"/>
                    <a:pt x="8978" y="4655"/>
                  </a:cubicBezTo>
                  <a:lnTo>
                    <a:pt x="9287" y="4346"/>
                  </a:lnTo>
                  <a:cubicBezTo>
                    <a:pt x="9323" y="4382"/>
                    <a:pt x="9371" y="4393"/>
                    <a:pt x="9406" y="4393"/>
                  </a:cubicBezTo>
                  <a:cubicBezTo>
                    <a:pt x="9454" y="4393"/>
                    <a:pt x="9502" y="4382"/>
                    <a:pt x="9526" y="4346"/>
                  </a:cubicBezTo>
                  <a:lnTo>
                    <a:pt x="10085" y="3798"/>
                  </a:lnTo>
                  <a:cubicBezTo>
                    <a:pt x="10109" y="3810"/>
                    <a:pt x="10145" y="3822"/>
                    <a:pt x="10168" y="3822"/>
                  </a:cubicBezTo>
                  <a:cubicBezTo>
                    <a:pt x="10216" y="3822"/>
                    <a:pt x="10264" y="3810"/>
                    <a:pt x="10288" y="3786"/>
                  </a:cubicBezTo>
                  <a:lnTo>
                    <a:pt x="11419" y="2655"/>
                  </a:lnTo>
                  <a:cubicBezTo>
                    <a:pt x="11466" y="2560"/>
                    <a:pt x="11466" y="2465"/>
                    <a:pt x="11395" y="2393"/>
                  </a:cubicBezTo>
                  <a:lnTo>
                    <a:pt x="10490" y="1488"/>
                  </a:lnTo>
                  <a:cubicBezTo>
                    <a:pt x="10460" y="1459"/>
                    <a:pt x="10416" y="1444"/>
                    <a:pt x="10369" y="1444"/>
                  </a:cubicBezTo>
                  <a:cubicBezTo>
                    <a:pt x="10323" y="1444"/>
                    <a:pt x="10276" y="1459"/>
                    <a:pt x="10240" y="1488"/>
                  </a:cubicBezTo>
                  <a:cubicBezTo>
                    <a:pt x="10180" y="1548"/>
                    <a:pt x="10180" y="1667"/>
                    <a:pt x="10240" y="1726"/>
                  </a:cubicBezTo>
                  <a:lnTo>
                    <a:pt x="11038" y="2512"/>
                  </a:lnTo>
                  <a:lnTo>
                    <a:pt x="10121" y="3429"/>
                  </a:lnTo>
                  <a:lnTo>
                    <a:pt x="8299" y="1595"/>
                  </a:lnTo>
                  <a:lnTo>
                    <a:pt x="9204" y="691"/>
                  </a:lnTo>
                  <a:lnTo>
                    <a:pt x="9787" y="1262"/>
                  </a:lnTo>
                  <a:cubicBezTo>
                    <a:pt x="9817" y="1292"/>
                    <a:pt x="9862" y="1307"/>
                    <a:pt x="9907" y="1307"/>
                  </a:cubicBezTo>
                  <a:cubicBezTo>
                    <a:pt x="9951" y="1307"/>
                    <a:pt x="9996" y="1292"/>
                    <a:pt x="10026" y="1262"/>
                  </a:cubicBezTo>
                  <a:cubicBezTo>
                    <a:pt x="10085" y="1203"/>
                    <a:pt x="10085" y="1083"/>
                    <a:pt x="10026" y="1024"/>
                  </a:cubicBezTo>
                  <a:lnTo>
                    <a:pt x="9323" y="333"/>
                  </a:lnTo>
                  <a:cubicBezTo>
                    <a:pt x="9287" y="298"/>
                    <a:pt x="9252" y="286"/>
                    <a:pt x="9204" y="286"/>
                  </a:cubicBezTo>
                  <a:cubicBezTo>
                    <a:pt x="9156" y="286"/>
                    <a:pt x="9109" y="298"/>
                    <a:pt x="9085" y="333"/>
                  </a:cubicBezTo>
                  <a:lnTo>
                    <a:pt x="7954" y="1464"/>
                  </a:lnTo>
                  <a:cubicBezTo>
                    <a:pt x="7894" y="1524"/>
                    <a:pt x="7894" y="1607"/>
                    <a:pt x="7942" y="1667"/>
                  </a:cubicBezTo>
                  <a:lnTo>
                    <a:pt x="7382" y="2215"/>
                  </a:lnTo>
                  <a:cubicBezTo>
                    <a:pt x="7359" y="2250"/>
                    <a:pt x="7347" y="2298"/>
                    <a:pt x="7347" y="2334"/>
                  </a:cubicBezTo>
                  <a:cubicBezTo>
                    <a:pt x="7347" y="2381"/>
                    <a:pt x="7359" y="2429"/>
                    <a:pt x="7382" y="2453"/>
                  </a:cubicBezTo>
                  <a:lnTo>
                    <a:pt x="7240" y="2607"/>
                  </a:lnTo>
                  <a:cubicBezTo>
                    <a:pt x="7168" y="2679"/>
                    <a:pt x="7073" y="2738"/>
                    <a:pt x="6966" y="2786"/>
                  </a:cubicBezTo>
                  <a:cubicBezTo>
                    <a:pt x="6966" y="2738"/>
                    <a:pt x="6954" y="2691"/>
                    <a:pt x="6942" y="2655"/>
                  </a:cubicBezTo>
                  <a:cubicBezTo>
                    <a:pt x="6942" y="2631"/>
                    <a:pt x="6930" y="2619"/>
                    <a:pt x="6930" y="2607"/>
                  </a:cubicBezTo>
                  <a:cubicBezTo>
                    <a:pt x="6849" y="2476"/>
                    <a:pt x="6734" y="2344"/>
                    <a:pt x="6599" y="2344"/>
                  </a:cubicBezTo>
                  <a:cubicBezTo>
                    <a:pt x="6575" y="2344"/>
                    <a:pt x="6550" y="2349"/>
                    <a:pt x="6525" y="2357"/>
                  </a:cubicBezTo>
                  <a:cubicBezTo>
                    <a:pt x="6275" y="2441"/>
                    <a:pt x="5644" y="2500"/>
                    <a:pt x="4799" y="2548"/>
                  </a:cubicBezTo>
                  <a:cubicBezTo>
                    <a:pt x="4785" y="2549"/>
                    <a:pt x="4770" y="2549"/>
                    <a:pt x="4756" y="2549"/>
                  </a:cubicBezTo>
                  <a:cubicBezTo>
                    <a:pt x="4547" y="2549"/>
                    <a:pt x="4360" y="2467"/>
                    <a:pt x="4215" y="2322"/>
                  </a:cubicBezTo>
                  <a:lnTo>
                    <a:pt x="4072" y="2179"/>
                  </a:lnTo>
                  <a:cubicBezTo>
                    <a:pt x="4132" y="2119"/>
                    <a:pt x="4132" y="2000"/>
                    <a:pt x="4072" y="1941"/>
                  </a:cubicBezTo>
                  <a:lnTo>
                    <a:pt x="3513" y="1381"/>
                  </a:lnTo>
                  <a:cubicBezTo>
                    <a:pt x="3561" y="1322"/>
                    <a:pt x="3561" y="1238"/>
                    <a:pt x="3501" y="1179"/>
                  </a:cubicBezTo>
                  <a:lnTo>
                    <a:pt x="2370" y="48"/>
                  </a:lnTo>
                  <a:cubicBezTo>
                    <a:pt x="2346" y="12"/>
                    <a:pt x="2298" y="0"/>
                    <a:pt x="2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27;p65">
              <a:extLst>
                <a:ext uri="{FF2B5EF4-FFF2-40B4-BE49-F238E27FC236}">
                  <a16:creationId xmlns:a16="http://schemas.microsoft.com/office/drawing/2014/main" id="{A15F9E5C-A69E-4A56-AAB1-E8049FED7C45}"/>
                </a:ext>
              </a:extLst>
            </p:cNvPr>
            <p:cNvSpPr/>
            <p:nvPr/>
          </p:nvSpPr>
          <p:spPr>
            <a:xfrm>
              <a:off x="1399296" y="2419377"/>
              <a:ext cx="172054" cy="104924"/>
            </a:xfrm>
            <a:custGeom>
              <a:avLst/>
              <a:gdLst/>
              <a:ahLst/>
              <a:cxnLst/>
              <a:rect l="l" t="t" r="r" b="b"/>
              <a:pathLst>
                <a:path w="5431" h="3312" extrusionOk="0">
                  <a:moveTo>
                    <a:pt x="1561" y="323"/>
                  </a:moveTo>
                  <a:cubicBezTo>
                    <a:pt x="1787" y="323"/>
                    <a:pt x="2013" y="395"/>
                    <a:pt x="2215" y="514"/>
                  </a:cubicBezTo>
                  <a:cubicBezTo>
                    <a:pt x="2751" y="883"/>
                    <a:pt x="2894" y="1609"/>
                    <a:pt x="2537" y="2157"/>
                  </a:cubicBezTo>
                  <a:cubicBezTo>
                    <a:pt x="2313" y="2493"/>
                    <a:pt x="1942" y="2675"/>
                    <a:pt x="1558" y="2675"/>
                  </a:cubicBezTo>
                  <a:cubicBezTo>
                    <a:pt x="1452" y="2675"/>
                    <a:pt x="1345" y="2662"/>
                    <a:pt x="1239" y="2633"/>
                  </a:cubicBezTo>
                  <a:cubicBezTo>
                    <a:pt x="1218" y="2623"/>
                    <a:pt x="1201" y="2617"/>
                    <a:pt x="1185" y="2617"/>
                  </a:cubicBezTo>
                  <a:cubicBezTo>
                    <a:pt x="1165" y="2617"/>
                    <a:pt x="1146" y="2625"/>
                    <a:pt x="1120" y="2645"/>
                  </a:cubicBezTo>
                  <a:lnTo>
                    <a:pt x="656" y="2871"/>
                  </a:lnTo>
                  <a:lnTo>
                    <a:pt x="656" y="2871"/>
                  </a:lnTo>
                  <a:lnTo>
                    <a:pt x="679" y="2347"/>
                  </a:lnTo>
                  <a:cubicBezTo>
                    <a:pt x="679" y="2300"/>
                    <a:pt x="668" y="2276"/>
                    <a:pt x="656" y="2228"/>
                  </a:cubicBezTo>
                  <a:cubicBezTo>
                    <a:pt x="346" y="1824"/>
                    <a:pt x="310" y="1276"/>
                    <a:pt x="596" y="847"/>
                  </a:cubicBezTo>
                  <a:cubicBezTo>
                    <a:pt x="775" y="585"/>
                    <a:pt x="1025" y="407"/>
                    <a:pt x="1346" y="347"/>
                  </a:cubicBezTo>
                  <a:cubicBezTo>
                    <a:pt x="1418" y="335"/>
                    <a:pt x="1489" y="323"/>
                    <a:pt x="1561" y="323"/>
                  </a:cubicBezTo>
                  <a:close/>
                  <a:moveTo>
                    <a:pt x="3883" y="0"/>
                  </a:moveTo>
                  <a:cubicBezTo>
                    <a:pt x="3588" y="0"/>
                    <a:pt x="3291" y="87"/>
                    <a:pt x="3037" y="264"/>
                  </a:cubicBezTo>
                  <a:cubicBezTo>
                    <a:pt x="2942" y="323"/>
                    <a:pt x="2858" y="395"/>
                    <a:pt x="2787" y="478"/>
                  </a:cubicBezTo>
                  <a:lnTo>
                    <a:pt x="2739" y="526"/>
                  </a:lnTo>
                  <a:cubicBezTo>
                    <a:pt x="2644" y="419"/>
                    <a:pt x="2549" y="335"/>
                    <a:pt x="2442" y="264"/>
                  </a:cubicBezTo>
                  <a:cubicBezTo>
                    <a:pt x="2191" y="94"/>
                    <a:pt x="1906" y="11"/>
                    <a:pt x="1608" y="11"/>
                  </a:cubicBezTo>
                  <a:cubicBezTo>
                    <a:pt x="1510" y="11"/>
                    <a:pt x="1411" y="20"/>
                    <a:pt x="1311" y="38"/>
                  </a:cubicBezTo>
                  <a:cubicBezTo>
                    <a:pt x="906" y="109"/>
                    <a:pt x="584" y="347"/>
                    <a:pt x="358" y="681"/>
                  </a:cubicBezTo>
                  <a:cubicBezTo>
                    <a:pt x="1" y="1193"/>
                    <a:pt x="13" y="1883"/>
                    <a:pt x="382" y="2407"/>
                  </a:cubicBezTo>
                  <a:lnTo>
                    <a:pt x="358" y="3133"/>
                  </a:lnTo>
                  <a:cubicBezTo>
                    <a:pt x="358" y="3193"/>
                    <a:pt x="382" y="3252"/>
                    <a:pt x="429" y="3276"/>
                  </a:cubicBezTo>
                  <a:cubicBezTo>
                    <a:pt x="465" y="3300"/>
                    <a:pt x="489" y="3312"/>
                    <a:pt x="525" y="3312"/>
                  </a:cubicBezTo>
                  <a:cubicBezTo>
                    <a:pt x="549" y="3312"/>
                    <a:pt x="560" y="3312"/>
                    <a:pt x="596" y="3300"/>
                  </a:cubicBezTo>
                  <a:lnTo>
                    <a:pt x="1251" y="2979"/>
                  </a:lnTo>
                  <a:cubicBezTo>
                    <a:pt x="1369" y="3009"/>
                    <a:pt x="1489" y="3024"/>
                    <a:pt x="1608" y="3024"/>
                  </a:cubicBezTo>
                  <a:cubicBezTo>
                    <a:pt x="2040" y="3024"/>
                    <a:pt x="2459" y="2829"/>
                    <a:pt x="2739" y="2502"/>
                  </a:cubicBezTo>
                  <a:cubicBezTo>
                    <a:pt x="2751" y="2526"/>
                    <a:pt x="2751" y="2538"/>
                    <a:pt x="2763" y="2538"/>
                  </a:cubicBezTo>
                  <a:cubicBezTo>
                    <a:pt x="3049" y="2848"/>
                    <a:pt x="3466" y="3026"/>
                    <a:pt x="3882" y="3026"/>
                  </a:cubicBezTo>
                  <a:cubicBezTo>
                    <a:pt x="4001" y="3026"/>
                    <a:pt x="4120" y="3014"/>
                    <a:pt x="4228" y="2979"/>
                  </a:cubicBezTo>
                  <a:lnTo>
                    <a:pt x="4882" y="3300"/>
                  </a:lnTo>
                  <a:cubicBezTo>
                    <a:pt x="4906" y="3312"/>
                    <a:pt x="4930" y="3312"/>
                    <a:pt x="4954" y="3312"/>
                  </a:cubicBezTo>
                  <a:cubicBezTo>
                    <a:pt x="4990" y="3312"/>
                    <a:pt x="5013" y="3300"/>
                    <a:pt x="5049" y="3276"/>
                  </a:cubicBezTo>
                  <a:cubicBezTo>
                    <a:pt x="5085" y="3252"/>
                    <a:pt x="5121" y="3193"/>
                    <a:pt x="5121" y="3133"/>
                  </a:cubicBezTo>
                  <a:lnTo>
                    <a:pt x="5085" y="2407"/>
                  </a:lnTo>
                  <a:cubicBezTo>
                    <a:pt x="5359" y="1978"/>
                    <a:pt x="5430" y="1419"/>
                    <a:pt x="5251" y="943"/>
                  </a:cubicBezTo>
                  <a:cubicBezTo>
                    <a:pt x="5234" y="882"/>
                    <a:pt x="5173" y="840"/>
                    <a:pt x="5109" y="840"/>
                  </a:cubicBezTo>
                  <a:cubicBezTo>
                    <a:pt x="5085" y="840"/>
                    <a:pt x="5060" y="846"/>
                    <a:pt x="5037" y="859"/>
                  </a:cubicBezTo>
                  <a:cubicBezTo>
                    <a:pt x="4942" y="883"/>
                    <a:pt x="4894" y="990"/>
                    <a:pt x="4942" y="1074"/>
                  </a:cubicBezTo>
                  <a:cubicBezTo>
                    <a:pt x="5085" y="1466"/>
                    <a:pt x="5013" y="1895"/>
                    <a:pt x="4763" y="2228"/>
                  </a:cubicBezTo>
                  <a:cubicBezTo>
                    <a:pt x="4740" y="2252"/>
                    <a:pt x="4716" y="2300"/>
                    <a:pt x="4740" y="2347"/>
                  </a:cubicBezTo>
                  <a:lnTo>
                    <a:pt x="4763" y="2859"/>
                  </a:lnTo>
                  <a:lnTo>
                    <a:pt x="4299" y="2645"/>
                  </a:lnTo>
                  <a:cubicBezTo>
                    <a:pt x="4275" y="2621"/>
                    <a:pt x="4228" y="2621"/>
                    <a:pt x="4180" y="2621"/>
                  </a:cubicBezTo>
                  <a:cubicBezTo>
                    <a:pt x="4077" y="2651"/>
                    <a:pt x="3971" y="2665"/>
                    <a:pt x="3864" y="2665"/>
                  </a:cubicBezTo>
                  <a:cubicBezTo>
                    <a:pt x="3539" y="2665"/>
                    <a:pt x="3213" y="2533"/>
                    <a:pt x="2989" y="2300"/>
                  </a:cubicBezTo>
                  <a:cubicBezTo>
                    <a:pt x="2977" y="2288"/>
                    <a:pt x="2942" y="2252"/>
                    <a:pt x="2930" y="2228"/>
                  </a:cubicBezTo>
                  <a:cubicBezTo>
                    <a:pt x="2930" y="2205"/>
                    <a:pt x="2918" y="2205"/>
                    <a:pt x="2918" y="2193"/>
                  </a:cubicBezTo>
                  <a:cubicBezTo>
                    <a:pt x="3144" y="1752"/>
                    <a:pt x="3144" y="1240"/>
                    <a:pt x="2918" y="812"/>
                  </a:cubicBezTo>
                  <a:cubicBezTo>
                    <a:pt x="2918" y="800"/>
                    <a:pt x="2930" y="800"/>
                    <a:pt x="2930" y="776"/>
                  </a:cubicBezTo>
                  <a:cubicBezTo>
                    <a:pt x="2965" y="752"/>
                    <a:pt x="2977" y="716"/>
                    <a:pt x="3001" y="693"/>
                  </a:cubicBezTo>
                  <a:cubicBezTo>
                    <a:pt x="3061" y="633"/>
                    <a:pt x="3144" y="573"/>
                    <a:pt x="3216" y="526"/>
                  </a:cubicBezTo>
                  <a:cubicBezTo>
                    <a:pt x="3411" y="396"/>
                    <a:pt x="3639" y="332"/>
                    <a:pt x="3865" y="332"/>
                  </a:cubicBezTo>
                  <a:cubicBezTo>
                    <a:pt x="4134" y="332"/>
                    <a:pt x="4401" y="422"/>
                    <a:pt x="4609" y="597"/>
                  </a:cubicBezTo>
                  <a:cubicBezTo>
                    <a:pt x="4646" y="624"/>
                    <a:pt x="4686" y="636"/>
                    <a:pt x="4724" y="636"/>
                  </a:cubicBezTo>
                  <a:cubicBezTo>
                    <a:pt x="4770" y="636"/>
                    <a:pt x="4814" y="618"/>
                    <a:pt x="4847" y="585"/>
                  </a:cubicBezTo>
                  <a:cubicBezTo>
                    <a:pt x="4906" y="514"/>
                    <a:pt x="4894" y="407"/>
                    <a:pt x="4835" y="347"/>
                  </a:cubicBezTo>
                  <a:cubicBezTo>
                    <a:pt x="4566" y="117"/>
                    <a:pt x="4226" y="0"/>
                    <a:pt x="38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28;p65">
              <a:extLst>
                <a:ext uri="{FF2B5EF4-FFF2-40B4-BE49-F238E27FC236}">
                  <a16:creationId xmlns:a16="http://schemas.microsoft.com/office/drawing/2014/main" id="{D84C1589-7149-48BF-A439-5F1906DD5F6B}"/>
                </a:ext>
              </a:extLst>
            </p:cNvPr>
            <p:cNvSpPr/>
            <p:nvPr/>
          </p:nvSpPr>
          <p:spPr>
            <a:xfrm>
              <a:off x="1428346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7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29;p65">
              <a:extLst>
                <a:ext uri="{FF2B5EF4-FFF2-40B4-BE49-F238E27FC236}">
                  <a16:creationId xmlns:a16="http://schemas.microsoft.com/office/drawing/2014/main" id="{CC6A11C1-FF01-4813-A2AF-9AED3C920B76}"/>
                </a:ext>
              </a:extLst>
            </p:cNvPr>
            <p:cNvSpPr/>
            <p:nvPr/>
          </p:nvSpPr>
          <p:spPr>
            <a:xfrm>
              <a:off x="1443426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30;p65">
              <a:extLst>
                <a:ext uri="{FF2B5EF4-FFF2-40B4-BE49-F238E27FC236}">
                  <a16:creationId xmlns:a16="http://schemas.microsoft.com/office/drawing/2014/main" id="{B35FE420-B1FB-45F8-BEF8-E131B7B79868}"/>
                </a:ext>
              </a:extLst>
            </p:cNvPr>
            <p:cNvSpPr/>
            <p:nvPr/>
          </p:nvSpPr>
          <p:spPr>
            <a:xfrm>
              <a:off x="1458537" y="2463191"/>
              <a:ext cx="10581" cy="11341"/>
            </a:xfrm>
            <a:custGeom>
              <a:avLst/>
              <a:gdLst/>
              <a:ahLst/>
              <a:cxnLst/>
              <a:rect l="l" t="t" r="r" b="b"/>
              <a:pathLst>
                <a:path w="334" h="358" extrusionOk="0">
                  <a:moveTo>
                    <a:pt x="167" y="0"/>
                  </a:moveTo>
                  <a:cubicBezTo>
                    <a:pt x="83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83" y="357"/>
                    <a:pt x="167" y="357"/>
                  </a:cubicBezTo>
                  <a:cubicBezTo>
                    <a:pt x="262" y="357"/>
                    <a:pt x="333" y="274"/>
                    <a:pt x="333" y="191"/>
                  </a:cubicBezTo>
                  <a:lnTo>
                    <a:pt x="333" y="155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31;p65">
              <a:extLst>
                <a:ext uri="{FF2B5EF4-FFF2-40B4-BE49-F238E27FC236}">
                  <a16:creationId xmlns:a16="http://schemas.microsoft.com/office/drawing/2014/main" id="{6E42EF95-4573-4F9E-9677-CB1492180E98}"/>
                </a:ext>
              </a:extLst>
            </p:cNvPr>
            <p:cNvSpPr/>
            <p:nvPr/>
          </p:nvSpPr>
          <p:spPr>
            <a:xfrm>
              <a:off x="150228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0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32;p65">
              <a:extLst>
                <a:ext uri="{FF2B5EF4-FFF2-40B4-BE49-F238E27FC236}">
                  <a16:creationId xmlns:a16="http://schemas.microsoft.com/office/drawing/2014/main" id="{B6482963-4CA9-4461-8EBE-41B5BF158E77}"/>
                </a:ext>
              </a:extLst>
            </p:cNvPr>
            <p:cNvSpPr/>
            <p:nvPr/>
          </p:nvSpPr>
          <p:spPr>
            <a:xfrm>
              <a:off x="1517367" y="2463191"/>
              <a:ext cx="10201" cy="11341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91"/>
                  </a:lnTo>
                  <a:cubicBezTo>
                    <a:pt x="0" y="274"/>
                    <a:pt x="72" y="357"/>
                    <a:pt x="155" y="357"/>
                  </a:cubicBezTo>
                  <a:cubicBezTo>
                    <a:pt x="251" y="357"/>
                    <a:pt x="322" y="274"/>
                    <a:pt x="322" y="191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33;p65">
              <a:extLst>
                <a:ext uri="{FF2B5EF4-FFF2-40B4-BE49-F238E27FC236}">
                  <a16:creationId xmlns:a16="http://schemas.microsoft.com/office/drawing/2014/main" id="{8222FFB0-0356-4B97-B889-A3933FE5BEA5}"/>
                </a:ext>
              </a:extLst>
            </p:cNvPr>
            <p:cNvSpPr/>
            <p:nvPr/>
          </p:nvSpPr>
          <p:spPr>
            <a:xfrm>
              <a:off x="1532067" y="2463191"/>
              <a:ext cx="10613" cy="11341"/>
            </a:xfrm>
            <a:custGeom>
              <a:avLst/>
              <a:gdLst/>
              <a:ahLst/>
              <a:cxnLst/>
              <a:rect l="l" t="t" r="r" b="b"/>
              <a:pathLst>
                <a:path w="335" h="358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191"/>
                  </a:lnTo>
                  <a:cubicBezTo>
                    <a:pt x="1" y="274"/>
                    <a:pt x="84" y="357"/>
                    <a:pt x="168" y="357"/>
                  </a:cubicBezTo>
                  <a:cubicBezTo>
                    <a:pt x="263" y="357"/>
                    <a:pt x="334" y="274"/>
                    <a:pt x="334" y="191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Neurotransmitters in Parkinson's Disease Case Study by Slidesgo">
  <a:themeElements>
    <a:clrScheme name="Simple Light">
      <a:dk1>
        <a:srgbClr val="02171E"/>
      </a:dk1>
      <a:lt1>
        <a:srgbClr val="543479"/>
      </a:lt1>
      <a:dk2>
        <a:srgbClr val="053950"/>
      </a:dk2>
      <a:lt2>
        <a:srgbClr val="E4F0F7"/>
      </a:lt2>
      <a:accent1>
        <a:srgbClr val="6CCDE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F0F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145</Words>
  <Application>Microsoft Office PowerPoint</Application>
  <PresentationFormat>Экран (16:9)</PresentationFormat>
  <Paragraphs>19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Martian Mono SemiBold</vt:lpstr>
      <vt:lpstr>Arial</vt:lpstr>
      <vt:lpstr>PT Sans</vt:lpstr>
      <vt:lpstr>Bebas Neue</vt:lpstr>
      <vt:lpstr>Martian Mono</vt:lpstr>
      <vt:lpstr>Neurotransmitters in Parkinson's Disease Case Study by Slidesgo</vt:lpstr>
      <vt:lpstr>BrainStorm</vt:lpstr>
      <vt:lpstr>Brain tumors</vt:lpstr>
      <vt:lpstr>AI yordamida tashxislash</vt:lpstr>
      <vt:lpstr>AI Model</vt:lpstr>
      <vt:lpstr>Platforma qanday ishlaydi?</vt:lpstr>
      <vt:lpstr>Natija: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BrainStrom</dc:title>
  <cp:lastModifiedBy>Muhriddin Ibragimov</cp:lastModifiedBy>
  <cp:revision>12</cp:revision>
  <dcterms:modified xsi:type="dcterms:W3CDTF">2024-01-28T07:58:52Z</dcterms:modified>
</cp:coreProperties>
</file>